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16"/>
  </p:notesMasterIdLst>
  <p:handoutMasterIdLst>
    <p:handoutMasterId r:id="rId17"/>
  </p:handoutMasterIdLst>
  <p:sldIdLst>
    <p:sldId id="281" r:id="rId3"/>
    <p:sldId id="284" r:id="rId4"/>
    <p:sldId id="285" r:id="rId5"/>
    <p:sldId id="286" r:id="rId6"/>
    <p:sldId id="287" r:id="rId7"/>
    <p:sldId id="288" r:id="rId8"/>
    <p:sldId id="289" r:id="rId9"/>
    <p:sldId id="290" r:id="rId10"/>
    <p:sldId id="291" r:id="rId11"/>
    <p:sldId id="292" r:id="rId12"/>
    <p:sldId id="293" r:id="rId13"/>
    <p:sldId id="294" r:id="rId14"/>
    <p:sldId id="282" r:id="rId15"/>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17" userDrawn="1">
          <p15:clr>
            <a:srgbClr val="A4A3A4"/>
          </p15:clr>
        </p15:guide>
        <p15:guide id="2" pos="397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2795"/>
    <a:srgbClr val="4467FA"/>
    <a:srgbClr val="202020"/>
    <a:srgbClr val="D7F8E8"/>
    <a:srgbClr val="F0FCFF"/>
    <a:srgbClr val="B2B2B2"/>
    <a:srgbClr val="323232"/>
    <a:srgbClr val="CC3300"/>
    <a:srgbClr val="CC00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88348" autoAdjust="0"/>
  </p:normalViewPr>
  <p:slideViewPr>
    <p:cSldViewPr snapToGrid="0" showGuides="1">
      <p:cViewPr varScale="1">
        <p:scale>
          <a:sx n="100" d="100"/>
          <a:sy n="100" d="100"/>
        </p:scale>
        <p:origin x="528" y="48"/>
      </p:cViewPr>
      <p:guideLst>
        <p:guide orient="horz" pos="2217"/>
        <p:guide pos="3971"/>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2024/1/30</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t>2024/1/30</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3.xml"/><Relationship Id="rId7" Type="http://schemas.openxmlformats.org/officeDocument/2006/relationships/image" Target="../media/image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slideMaster" Target="../slideMasters/slideMaster1.xml"/><Relationship Id="rId4" Type="http://schemas.openxmlformats.org/officeDocument/2006/relationships/tags" Target="../tags/tag4.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tags" Target="../tags/tag25.xml"/><Relationship Id="rId18" Type="http://schemas.openxmlformats.org/officeDocument/2006/relationships/tags" Target="../tags/tag30.xml"/><Relationship Id="rId3" Type="http://schemas.openxmlformats.org/officeDocument/2006/relationships/tags" Target="../tags/tag15.xml"/><Relationship Id="rId21" Type="http://schemas.openxmlformats.org/officeDocument/2006/relationships/tags" Target="../tags/tag33.xml"/><Relationship Id="rId7" Type="http://schemas.openxmlformats.org/officeDocument/2006/relationships/tags" Target="../tags/tag19.xml"/><Relationship Id="rId12" Type="http://schemas.openxmlformats.org/officeDocument/2006/relationships/tags" Target="../tags/tag24.xml"/><Relationship Id="rId17" Type="http://schemas.openxmlformats.org/officeDocument/2006/relationships/tags" Target="../tags/tag29.xml"/><Relationship Id="rId2" Type="http://schemas.openxmlformats.org/officeDocument/2006/relationships/tags" Target="../tags/tag14.xml"/><Relationship Id="rId16" Type="http://schemas.openxmlformats.org/officeDocument/2006/relationships/tags" Target="../tags/tag28.xml"/><Relationship Id="rId20" Type="http://schemas.openxmlformats.org/officeDocument/2006/relationships/tags" Target="../tags/tag32.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tags" Target="../tags/tag23.xml"/><Relationship Id="rId5" Type="http://schemas.openxmlformats.org/officeDocument/2006/relationships/tags" Target="../tags/tag17.xml"/><Relationship Id="rId15" Type="http://schemas.openxmlformats.org/officeDocument/2006/relationships/tags" Target="../tags/tag27.xml"/><Relationship Id="rId10" Type="http://schemas.openxmlformats.org/officeDocument/2006/relationships/tags" Target="../tags/tag22.xml"/><Relationship Id="rId19" Type="http://schemas.openxmlformats.org/officeDocument/2006/relationships/tags" Target="../tags/tag31.xml"/><Relationship Id="rId4" Type="http://schemas.openxmlformats.org/officeDocument/2006/relationships/tags" Target="../tags/tag16.xml"/><Relationship Id="rId9" Type="http://schemas.openxmlformats.org/officeDocument/2006/relationships/tags" Target="../tags/tag21.xml"/><Relationship Id="rId14" Type="http://schemas.openxmlformats.org/officeDocument/2006/relationships/tags" Target="../tags/tag26.xml"/><Relationship Id="rId22"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tags" Target="../tags/tag46.xml"/><Relationship Id="rId18" Type="http://schemas.openxmlformats.org/officeDocument/2006/relationships/slideMaster" Target="../slideMasters/slideMaster2.xml"/><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tags" Target="../tags/tag45.xml"/><Relationship Id="rId17" Type="http://schemas.openxmlformats.org/officeDocument/2006/relationships/tags" Target="../tags/tag50.xml"/><Relationship Id="rId2" Type="http://schemas.openxmlformats.org/officeDocument/2006/relationships/tags" Target="../tags/tag35.xml"/><Relationship Id="rId16" Type="http://schemas.openxmlformats.org/officeDocument/2006/relationships/tags" Target="../tags/tag49.xml"/><Relationship Id="rId20" Type="http://schemas.openxmlformats.org/officeDocument/2006/relationships/image" Target="../media/image1.png"/><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tags" Target="../tags/tag44.xml"/><Relationship Id="rId5" Type="http://schemas.openxmlformats.org/officeDocument/2006/relationships/tags" Target="../tags/tag38.xml"/><Relationship Id="rId15" Type="http://schemas.openxmlformats.org/officeDocument/2006/relationships/tags" Target="../tags/tag48.xml"/><Relationship Id="rId10" Type="http://schemas.openxmlformats.org/officeDocument/2006/relationships/tags" Target="../tags/tag43.xml"/><Relationship Id="rId19" Type="http://schemas.openxmlformats.org/officeDocument/2006/relationships/image" Target="../media/image4.jpeg"/><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tags" Target="../tags/tag47.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58.xml"/><Relationship Id="rId3" Type="http://schemas.openxmlformats.org/officeDocument/2006/relationships/tags" Target="../tags/tag53.xml"/><Relationship Id="rId7" Type="http://schemas.openxmlformats.org/officeDocument/2006/relationships/tags" Target="../tags/tag57.xml"/><Relationship Id="rId12" Type="http://schemas.openxmlformats.org/officeDocument/2006/relationships/image" Target="../media/image1.pn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image" Target="../media/image5.jpeg"/><Relationship Id="rId5" Type="http://schemas.openxmlformats.org/officeDocument/2006/relationships/tags" Target="../tags/tag55.xml"/><Relationship Id="rId10" Type="http://schemas.openxmlformats.org/officeDocument/2006/relationships/slideMaster" Target="../slideMasters/slideMaster2.xml"/><Relationship Id="rId4" Type="http://schemas.openxmlformats.org/officeDocument/2006/relationships/tags" Target="../tags/tag54.xml"/><Relationship Id="rId9" Type="http://schemas.openxmlformats.org/officeDocument/2006/relationships/tags" Target="../tags/tag59.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67.xml"/><Relationship Id="rId3" Type="http://schemas.openxmlformats.org/officeDocument/2006/relationships/tags" Target="../tags/tag62.xml"/><Relationship Id="rId7" Type="http://schemas.openxmlformats.org/officeDocument/2006/relationships/tags" Target="../tags/tag66.xml"/><Relationship Id="rId12" Type="http://schemas.openxmlformats.org/officeDocument/2006/relationships/image" Target="../media/image1.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slideMaster" Target="../slideMasters/slideMaster2.xml"/><Relationship Id="rId5" Type="http://schemas.openxmlformats.org/officeDocument/2006/relationships/tags" Target="../tags/tag64.xml"/><Relationship Id="rId10" Type="http://schemas.openxmlformats.org/officeDocument/2006/relationships/tags" Target="../tags/tag69.xml"/><Relationship Id="rId4" Type="http://schemas.openxmlformats.org/officeDocument/2006/relationships/tags" Target="../tags/tag63.xml"/><Relationship Id="rId9" Type="http://schemas.openxmlformats.org/officeDocument/2006/relationships/tags" Target="../tags/tag68.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77.xml"/><Relationship Id="rId13" Type="http://schemas.openxmlformats.org/officeDocument/2006/relationships/tags" Target="../tags/tag82.xml"/><Relationship Id="rId18" Type="http://schemas.openxmlformats.org/officeDocument/2006/relationships/slideMaster" Target="../slideMasters/slideMaster2.xml"/><Relationship Id="rId3" Type="http://schemas.openxmlformats.org/officeDocument/2006/relationships/tags" Target="../tags/tag72.xml"/><Relationship Id="rId7" Type="http://schemas.openxmlformats.org/officeDocument/2006/relationships/tags" Target="../tags/tag76.xml"/><Relationship Id="rId12" Type="http://schemas.openxmlformats.org/officeDocument/2006/relationships/tags" Target="../tags/tag81.xml"/><Relationship Id="rId17" Type="http://schemas.openxmlformats.org/officeDocument/2006/relationships/tags" Target="../tags/tag86.xml"/><Relationship Id="rId2" Type="http://schemas.openxmlformats.org/officeDocument/2006/relationships/tags" Target="../tags/tag71.xml"/><Relationship Id="rId16" Type="http://schemas.openxmlformats.org/officeDocument/2006/relationships/tags" Target="../tags/tag85.xml"/><Relationship Id="rId20" Type="http://schemas.openxmlformats.org/officeDocument/2006/relationships/image" Target="../media/image1.png"/><Relationship Id="rId1" Type="http://schemas.openxmlformats.org/officeDocument/2006/relationships/tags" Target="../tags/tag70.xml"/><Relationship Id="rId6" Type="http://schemas.openxmlformats.org/officeDocument/2006/relationships/tags" Target="../tags/tag75.xml"/><Relationship Id="rId11" Type="http://schemas.openxmlformats.org/officeDocument/2006/relationships/tags" Target="../tags/tag80.xml"/><Relationship Id="rId5" Type="http://schemas.openxmlformats.org/officeDocument/2006/relationships/tags" Target="../tags/tag74.xml"/><Relationship Id="rId15" Type="http://schemas.openxmlformats.org/officeDocument/2006/relationships/tags" Target="../tags/tag84.xml"/><Relationship Id="rId10" Type="http://schemas.openxmlformats.org/officeDocument/2006/relationships/tags" Target="../tags/tag79.xml"/><Relationship Id="rId19" Type="http://schemas.openxmlformats.org/officeDocument/2006/relationships/image" Target="../media/image4.jpeg"/><Relationship Id="rId4" Type="http://schemas.openxmlformats.org/officeDocument/2006/relationships/tags" Target="../tags/tag73.xml"/><Relationship Id="rId9" Type="http://schemas.openxmlformats.org/officeDocument/2006/relationships/tags" Target="../tags/tag78.xml"/><Relationship Id="rId14" Type="http://schemas.openxmlformats.org/officeDocument/2006/relationships/tags" Target="../tags/tag83.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94.xml"/><Relationship Id="rId13" Type="http://schemas.openxmlformats.org/officeDocument/2006/relationships/tags" Target="../tags/tag99.xml"/><Relationship Id="rId3" Type="http://schemas.openxmlformats.org/officeDocument/2006/relationships/tags" Target="../tags/tag89.xml"/><Relationship Id="rId7" Type="http://schemas.openxmlformats.org/officeDocument/2006/relationships/tags" Target="../tags/tag93.xml"/><Relationship Id="rId12" Type="http://schemas.openxmlformats.org/officeDocument/2006/relationships/tags" Target="../tags/tag98.xml"/><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tags" Target="../tags/tag92.xml"/><Relationship Id="rId11" Type="http://schemas.openxmlformats.org/officeDocument/2006/relationships/tags" Target="../tags/tag97.xml"/><Relationship Id="rId5" Type="http://schemas.openxmlformats.org/officeDocument/2006/relationships/tags" Target="../tags/tag91.xml"/><Relationship Id="rId10" Type="http://schemas.openxmlformats.org/officeDocument/2006/relationships/tags" Target="../tags/tag96.xml"/><Relationship Id="rId4" Type="http://schemas.openxmlformats.org/officeDocument/2006/relationships/tags" Target="../tags/tag90.xml"/><Relationship Id="rId9" Type="http://schemas.openxmlformats.org/officeDocument/2006/relationships/tags" Target="../tags/tag95.xml"/><Relationship Id="rId14"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8" Type="http://schemas.openxmlformats.org/officeDocument/2006/relationships/tags" Target="../tags/tag107.xml"/><Relationship Id="rId13" Type="http://schemas.openxmlformats.org/officeDocument/2006/relationships/tags" Target="../tags/tag112.xml"/><Relationship Id="rId3" Type="http://schemas.openxmlformats.org/officeDocument/2006/relationships/tags" Target="../tags/tag102.xml"/><Relationship Id="rId7" Type="http://schemas.openxmlformats.org/officeDocument/2006/relationships/tags" Target="../tags/tag106.xml"/><Relationship Id="rId12" Type="http://schemas.openxmlformats.org/officeDocument/2006/relationships/tags" Target="../tags/tag111.xml"/><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tags" Target="../tags/tag105.xml"/><Relationship Id="rId11" Type="http://schemas.openxmlformats.org/officeDocument/2006/relationships/tags" Target="../tags/tag110.xml"/><Relationship Id="rId5" Type="http://schemas.openxmlformats.org/officeDocument/2006/relationships/tags" Target="../tags/tag104.xml"/><Relationship Id="rId15" Type="http://schemas.openxmlformats.org/officeDocument/2006/relationships/image" Target="../media/image6.jpeg"/><Relationship Id="rId10" Type="http://schemas.openxmlformats.org/officeDocument/2006/relationships/tags" Target="../tags/tag109.xml"/><Relationship Id="rId4" Type="http://schemas.openxmlformats.org/officeDocument/2006/relationships/tags" Target="../tags/tag103.xml"/><Relationship Id="rId9" Type="http://schemas.openxmlformats.org/officeDocument/2006/relationships/tags" Target="../tags/tag108.xml"/><Relationship Id="rId1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3" Type="http://schemas.openxmlformats.org/officeDocument/2006/relationships/tags" Target="../tags/tag125.xml"/><Relationship Id="rId18" Type="http://schemas.openxmlformats.org/officeDocument/2006/relationships/tags" Target="../tags/tag130.xml"/><Relationship Id="rId26" Type="http://schemas.openxmlformats.org/officeDocument/2006/relationships/tags" Target="../tags/tag138.xml"/><Relationship Id="rId39" Type="http://schemas.openxmlformats.org/officeDocument/2006/relationships/tags" Target="../tags/tag151.xml"/><Relationship Id="rId21" Type="http://schemas.openxmlformats.org/officeDocument/2006/relationships/tags" Target="../tags/tag133.xml"/><Relationship Id="rId34" Type="http://schemas.openxmlformats.org/officeDocument/2006/relationships/tags" Target="../tags/tag146.xml"/><Relationship Id="rId42" Type="http://schemas.openxmlformats.org/officeDocument/2006/relationships/image" Target="../media/image7.jpeg"/><Relationship Id="rId7" Type="http://schemas.openxmlformats.org/officeDocument/2006/relationships/tags" Target="../tags/tag119.xml"/><Relationship Id="rId2" Type="http://schemas.openxmlformats.org/officeDocument/2006/relationships/tags" Target="../tags/tag114.xml"/><Relationship Id="rId16" Type="http://schemas.openxmlformats.org/officeDocument/2006/relationships/tags" Target="../tags/tag128.xml"/><Relationship Id="rId20" Type="http://schemas.openxmlformats.org/officeDocument/2006/relationships/tags" Target="../tags/tag132.xml"/><Relationship Id="rId29" Type="http://schemas.openxmlformats.org/officeDocument/2006/relationships/tags" Target="../tags/tag141.xml"/><Relationship Id="rId41" Type="http://schemas.openxmlformats.org/officeDocument/2006/relationships/slideMaster" Target="../slideMasters/slideMaster2.xml"/><Relationship Id="rId1" Type="http://schemas.openxmlformats.org/officeDocument/2006/relationships/tags" Target="../tags/tag113.xml"/><Relationship Id="rId6" Type="http://schemas.openxmlformats.org/officeDocument/2006/relationships/tags" Target="../tags/tag118.xml"/><Relationship Id="rId11" Type="http://schemas.openxmlformats.org/officeDocument/2006/relationships/tags" Target="../tags/tag123.xml"/><Relationship Id="rId24" Type="http://schemas.openxmlformats.org/officeDocument/2006/relationships/tags" Target="../tags/tag136.xml"/><Relationship Id="rId32" Type="http://schemas.openxmlformats.org/officeDocument/2006/relationships/tags" Target="../tags/tag144.xml"/><Relationship Id="rId37" Type="http://schemas.openxmlformats.org/officeDocument/2006/relationships/tags" Target="../tags/tag149.xml"/><Relationship Id="rId40" Type="http://schemas.openxmlformats.org/officeDocument/2006/relationships/tags" Target="../tags/tag152.xml"/><Relationship Id="rId5" Type="http://schemas.openxmlformats.org/officeDocument/2006/relationships/tags" Target="../tags/tag117.xml"/><Relationship Id="rId15" Type="http://schemas.openxmlformats.org/officeDocument/2006/relationships/tags" Target="../tags/tag127.xml"/><Relationship Id="rId23" Type="http://schemas.openxmlformats.org/officeDocument/2006/relationships/tags" Target="../tags/tag135.xml"/><Relationship Id="rId28" Type="http://schemas.openxmlformats.org/officeDocument/2006/relationships/tags" Target="../tags/tag140.xml"/><Relationship Id="rId36" Type="http://schemas.openxmlformats.org/officeDocument/2006/relationships/tags" Target="../tags/tag148.xml"/><Relationship Id="rId10" Type="http://schemas.openxmlformats.org/officeDocument/2006/relationships/tags" Target="../tags/tag122.xml"/><Relationship Id="rId19" Type="http://schemas.openxmlformats.org/officeDocument/2006/relationships/tags" Target="../tags/tag131.xml"/><Relationship Id="rId31" Type="http://schemas.openxmlformats.org/officeDocument/2006/relationships/tags" Target="../tags/tag143.xml"/><Relationship Id="rId4" Type="http://schemas.openxmlformats.org/officeDocument/2006/relationships/tags" Target="../tags/tag116.xml"/><Relationship Id="rId9" Type="http://schemas.openxmlformats.org/officeDocument/2006/relationships/tags" Target="../tags/tag121.xml"/><Relationship Id="rId14" Type="http://schemas.openxmlformats.org/officeDocument/2006/relationships/tags" Target="../tags/tag126.xml"/><Relationship Id="rId22" Type="http://schemas.openxmlformats.org/officeDocument/2006/relationships/tags" Target="../tags/tag134.xml"/><Relationship Id="rId27" Type="http://schemas.openxmlformats.org/officeDocument/2006/relationships/tags" Target="../tags/tag139.xml"/><Relationship Id="rId30" Type="http://schemas.openxmlformats.org/officeDocument/2006/relationships/tags" Target="../tags/tag142.xml"/><Relationship Id="rId35" Type="http://schemas.openxmlformats.org/officeDocument/2006/relationships/tags" Target="../tags/tag147.xml"/><Relationship Id="rId8" Type="http://schemas.openxmlformats.org/officeDocument/2006/relationships/tags" Target="../tags/tag120.xml"/><Relationship Id="rId3" Type="http://schemas.openxmlformats.org/officeDocument/2006/relationships/tags" Target="../tags/tag115.xml"/><Relationship Id="rId12" Type="http://schemas.openxmlformats.org/officeDocument/2006/relationships/tags" Target="../tags/tag124.xml"/><Relationship Id="rId17" Type="http://schemas.openxmlformats.org/officeDocument/2006/relationships/tags" Target="../tags/tag129.xml"/><Relationship Id="rId25" Type="http://schemas.openxmlformats.org/officeDocument/2006/relationships/tags" Target="../tags/tag137.xml"/><Relationship Id="rId33" Type="http://schemas.openxmlformats.org/officeDocument/2006/relationships/tags" Target="../tags/tag145.xml"/><Relationship Id="rId38" Type="http://schemas.openxmlformats.org/officeDocument/2006/relationships/tags" Target="../tags/tag15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tags" Target="../tags/tag160.xml"/><Relationship Id="rId13" Type="http://schemas.openxmlformats.org/officeDocument/2006/relationships/tags" Target="../tags/tag165.xml"/><Relationship Id="rId18" Type="http://schemas.openxmlformats.org/officeDocument/2006/relationships/slideMaster" Target="../slideMasters/slideMaster2.xml"/><Relationship Id="rId3" Type="http://schemas.openxmlformats.org/officeDocument/2006/relationships/tags" Target="../tags/tag155.xml"/><Relationship Id="rId7" Type="http://schemas.openxmlformats.org/officeDocument/2006/relationships/tags" Target="../tags/tag159.xml"/><Relationship Id="rId12" Type="http://schemas.openxmlformats.org/officeDocument/2006/relationships/tags" Target="../tags/tag164.xml"/><Relationship Id="rId17" Type="http://schemas.openxmlformats.org/officeDocument/2006/relationships/tags" Target="../tags/tag169.xml"/><Relationship Id="rId2" Type="http://schemas.openxmlformats.org/officeDocument/2006/relationships/tags" Target="../tags/tag154.xml"/><Relationship Id="rId16" Type="http://schemas.openxmlformats.org/officeDocument/2006/relationships/tags" Target="../tags/tag168.xml"/><Relationship Id="rId20" Type="http://schemas.openxmlformats.org/officeDocument/2006/relationships/image" Target="../media/image1.png"/><Relationship Id="rId1" Type="http://schemas.openxmlformats.org/officeDocument/2006/relationships/tags" Target="../tags/tag153.xml"/><Relationship Id="rId6" Type="http://schemas.openxmlformats.org/officeDocument/2006/relationships/tags" Target="../tags/tag158.xml"/><Relationship Id="rId11" Type="http://schemas.openxmlformats.org/officeDocument/2006/relationships/tags" Target="../tags/tag163.xml"/><Relationship Id="rId5" Type="http://schemas.openxmlformats.org/officeDocument/2006/relationships/tags" Target="../tags/tag157.xml"/><Relationship Id="rId15" Type="http://schemas.openxmlformats.org/officeDocument/2006/relationships/tags" Target="../tags/tag167.xml"/><Relationship Id="rId10" Type="http://schemas.openxmlformats.org/officeDocument/2006/relationships/tags" Target="../tags/tag162.xml"/><Relationship Id="rId19" Type="http://schemas.openxmlformats.org/officeDocument/2006/relationships/image" Target="../media/image4.jpeg"/><Relationship Id="rId4" Type="http://schemas.openxmlformats.org/officeDocument/2006/relationships/tags" Target="../tags/tag156.xml"/><Relationship Id="rId9" Type="http://schemas.openxmlformats.org/officeDocument/2006/relationships/tags" Target="../tags/tag161.xml"/><Relationship Id="rId14" Type="http://schemas.openxmlformats.org/officeDocument/2006/relationships/tags" Target="../tags/tag16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pic>
        <p:nvPicPr>
          <p:cNvPr id="13" name="图片 12" descr="11冬令营改色_复制-03"/>
          <p:cNvPicPr>
            <a:picLocks noChangeAspect="1"/>
          </p:cNvPicPr>
          <p:nvPr userDrawn="1">
            <p:custDataLst>
              <p:tags r:id="rId1"/>
            </p:custDataLst>
          </p:nvPr>
        </p:nvPicPr>
        <p:blipFill>
          <a:blip r:embed="rId6"/>
          <a:srcRect t="47037" r="9318"/>
          <a:stretch>
            <a:fillRect/>
          </a:stretch>
        </p:blipFill>
        <p:spPr>
          <a:xfrm>
            <a:off x="5567045" y="770890"/>
            <a:ext cx="6367780" cy="6605270"/>
          </a:xfrm>
          <a:prstGeom prst="rect">
            <a:avLst/>
          </a:prstGeom>
        </p:spPr>
      </p:pic>
      <p:pic>
        <p:nvPicPr>
          <p:cNvPr id="8" name="图片 7" descr="科创学院logo-横版"/>
          <p:cNvPicPr>
            <a:picLocks noChangeAspect="1"/>
          </p:cNvPicPr>
          <p:nvPr userDrawn="1"/>
        </p:nvPicPr>
        <p:blipFill>
          <a:blip r:embed="rId7"/>
          <a:stretch>
            <a:fillRect/>
          </a:stretch>
        </p:blipFill>
        <p:spPr>
          <a:xfrm>
            <a:off x="650240" y="628650"/>
            <a:ext cx="1298575" cy="575310"/>
          </a:xfrm>
          <a:prstGeom prst="rect">
            <a:avLst/>
          </a:prstGeom>
        </p:spPr>
      </p:pic>
      <p:pic>
        <p:nvPicPr>
          <p:cNvPr id="9" name="图片 8" descr="1-02"/>
          <p:cNvPicPr>
            <a:picLocks noChangeAspect="1"/>
          </p:cNvPicPr>
          <p:nvPr userDrawn="1"/>
        </p:nvPicPr>
        <p:blipFill>
          <a:blip r:embed="rId8"/>
          <a:srcRect l="3005" t="69346" r="90783" b="23349"/>
          <a:stretch>
            <a:fillRect/>
          </a:stretch>
        </p:blipFill>
        <p:spPr>
          <a:xfrm>
            <a:off x="988695" y="4380230"/>
            <a:ext cx="371475" cy="278130"/>
          </a:xfrm>
          <a:prstGeom prst="rect">
            <a:avLst/>
          </a:prstGeom>
        </p:spPr>
      </p:pic>
      <p:sp>
        <p:nvSpPr>
          <p:cNvPr id="2" name="文本框 1"/>
          <p:cNvSpPr txBox="1"/>
          <p:nvPr userDrawn="1"/>
        </p:nvSpPr>
        <p:spPr>
          <a:xfrm>
            <a:off x="861695" y="1740535"/>
            <a:ext cx="5110480" cy="1322070"/>
          </a:xfrm>
          <a:prstGeom prst="rect">
            <a:avLst/>
          </a:prstGeom>
          <a:noFill/>
        </p:spPr>
        <p:txBody>
          <a:bodyPr wrap="square" rtlCol="0">
            <a:spAutoFit/>
          </a:bodyPr>
          <a:lstStyle/>
          <a:p>
            <a:r>
              <a:rPr lang="zh-CN" altLang="en-US" sz="4000" b="1">
                <a:solidFill>
                  <a:srgbClr val="122795"/>
                </a:solidFill>
                <a:latin typeface="Microsoft YaHei Bold" panose="020B0503020204020204" charset="-122"/>
                <a:ea typeface="Microsoft YaHei Bold" panose="020B0503020204020204" charset="-122"/>
              </a:rPr>
              <a:t>深圳科创学院</a:t>
            </a:r>
          </a:p>
          <a:p>
            <a:r>
              <a:rPr lang="zh-CN" altLang="en-US" sz="4000" b="1">
                <a:solidFill>
                  <a:srgbClr val="122795"/>
                </a:solidFill>
                <a:latin typeface="Microsoft YaHei Bold" panose="020B0503020204020204" charset="-122"/>
                <a:ea typeface="Microsoft YaHei Bold" panose="020B0503020204020204" charset="-122"/>
              </a:rPr>
              <a:t>高中生机器人冬令营</a:t>
            </a:r>
          </a:p>
        </p:txBody>
      </p:sp>
      <p:sp>
        <p:nvSpPr>
          <p:cNvPr id="4" name="文本框 3"/>
          <p:cNvSpPr txBox="1"/>
          <p:nvPr userDrawn="1">
            <p:custDataLst>
              <p:tags r:id="rId2"/>
            </p:custDataLst>
          </p:nvPr>
        </p:nvSpPr>
        <p:spPr>
          <a:xfrm>
            <a:off x="1360170" y="4313555"/>
            <a:ext cx="3083560" cy="829945"/>
          </a:xfrm>
          <a:prstGeom prst="rect">
            <a:avLst/>
          </a:prstGeom>
          <a:noFill/>
        </p:spPr>
        <p:txBody>
          <a:bodyPr wrap="square" rtlCol="0">
            <a:spAutoFit/>
          </a:bodyPr>
          <a:lstStyle/>
          <a:p>
            <a:pPr>
              <a:lnSpc>
                <a:spcPct val="150000"/>
              </a:lnSpc>
            </a:pPr>
            <a:r>
              <a:rPr lang="en-US" altLang="zh-CN" sz="1600" b="1">
                <a:solidFill>
                  <a:srgbClr val="202020"/>
                </a:solidFill>
                <a:latin typeface="Microsoft YaHei Bold" panose="020B0503020204020204" charset="-122"/>
                <a:ea typeface="Microsoft YaHei Bold" panose="020B0503020204020204" charset="-122"/>
                <a:cs typeface="Microsoft YaHei Bold" panose="020B0503020204020204" charset="-122"/>
              </a:rPr>
              <a:t>2024.1.29</a:t>
            </a:r>
            <a:r>
              <a:rPr lang="zh-CN" altLang="en-US" sz="1600" b="1">
                <a:solidFill>
                  <a:srgbClr val="202020"/>
                </a:solidFill>
                <a:latin typeface="Microsoft YaHei Bold" panose="020B0503020204020204" charset="-122"/>
                <a:ea typeface="Microsoft YaHei Bold" panose="020B0503020204020204" charset="-122"/>
                <a:cs typeface="Microsoft YaHei Bold" panose="020B0503020204020204" charset="-122"/>
              </a:rPr>
              <a:t>—</a:t>
            </a:r>
            <a:r>
              <a:rPr lang="en-US" altLang="zh-CN" sz="1600" b="1">
                <a:solidFill>
                  <a:srgbClr val="202020"/>
                </a:solidFill>
                <a:latin typeface="Microsoft YaHei Bold" panose="020B0503020204020204" charset="-122"/>
                <a:ea typeface="Microsoft YaHei Bold" panose="020B0503020204020204" charset="-122"/>
                <a:cs typeface="Microsoft YaHei Bold" panose="020B0503020204020204" charset="-122"/>
              </a:rPr>
              <a:t>2.5</a:t>
            </a:r>
          </a:p>
          <a:p>
            <a:pPr>
              <a:lnSpc>
                <a:spcPct val="150000"/>
              </a:lnSpc>
            </a:pPr>
            <a:r>
              <a:rPr lang="zh-CN" altLang="en-US" sz="1600" b="1">
                <a:solidFill>
                  <a:srgbClr val="202020"/>
                </a:solidFill>
                <a:latin typeface="Microsoft YaHei Bold" panose="020B0503020204020204" charset="-122"/>
                <a:ea typeface="Microsoft YaHei Bold" panose="020B0503020204020204" charset="-122"/>
                <a:cs typeface="Microsoft YaHei Bold" panose="020B0503020204020204" charset="-122"/>
              </a:rPr>
              <a:t>深圳科创学院（南山总部）</a:t>
            </a:r>
          </a:p>
        </p:txBody>
      </p:sp>
      <p:sp>
        <p:nvSpPr>
          <p:cNvPr id="5" name="圆角矩形 4"/>
          <p:cNvSpPr/>
          <p:nvPr userDrawn="1"/>
        </p:nvSpPr>
        <p:spPr>
          <a:xfrm>
            <a:off x="988695" y="3599180"/>
            <a:ext cx="2769870" cy="574675"/>
          </a:xfrm>
          <a:prstGeom prst="roundRect">
            <a:avLst/>
          </a:prstGeom>
          <a:solidFill>
            <a:srgbClr val="122795"/>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文本框 2"/>
          <p:cNvSpPr txBox="1"/>
          <p:nvPr userDrawn="1">
            <p:custDataLst>
              <p:tags r:id="rId3"/>
            </p:custDataLst>
          </p:nvPr>
        </p:nvSpPr>
        <p:spPr>
          <a:xfrm>
            <a:off x="1042035" y="3631565"/>
            <a:ext cx="5110480" cy="521970"/>
          </a:xfrm>
          <a:prstGeom prst="rect">
            <a:avLst/>
          </a:prstGeom>
          <a:noFill/>
        </p:spPr>
        <p:txBody>
          <a:bodyPr wrap="square" rtlCol="0">
            <a:spAutoFit/>
          </a:bodyPr>
          <a:lstStyle/>
          <a:p>
            <a:r>
              <a:rPr lang="zh-CN" altLang="en-US" sz="2800">
                <a:solidFill>
                  <a:srgbClr val="D7F8E8"/>
                </a:solidFill>
                <a:latin typeface="Microsoft YaHei" panose="020B0503020204020204" charset="-122"/>
                <a:ea typeface="Microsoft YaHei" panose="020B0503020204020204" charset="-122"/>
              </a:rPr>
              <a:t>主题：捕鱼达人</a:t>
            </a:r>
          </a:p>
        </p:txBody>
      </p:sp>
      <p:pic>
        <p:nvPicPr>
          <p:cNvPr id="6" name="图片 5" descr="1-02"/>
          <p:cNvPicPr>
            <a:picLocks noChangeAspect="1"/>
          </p:cNvPicPr>
          <p:nvPr userDrawn="1">
            <p:custDataLst>
              <p:tags r:id="rId4"/>
            </p:custDataLst>
          </p:nvPr>
        </p:nvPicPr>
        <p:blipFill>
          <a:blip r:embed="rId8"/>
          <a:srcRect l="3005" t="77802" r="90783" b="10824"/>
          <a:stretch>
            <a:fillRect/>
          </a:stretch>
        </p:blipFill>
        <p:spPr>
          <a:xfrm>
            <a:off x="988695" y="4710430"/>
            <a:ext cx="371475" cy="43307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4400"/>
            </a:lvl1pPr>
          </a:lstStyle>
          <a:p>
            <a:r>
              <a:rPr lang="zh-CN" altLang="en-US" dirty="0"/>
              <a:t>单击此处编辑母版标题样式</a:t>
            </a:r>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p:spPr>
        <p:txBody>
          <a:bodyPr/>
          <a:lstStyle/>
          <a:p>
            <a:fld id="{760FBDFE-C587-4B4C-A407-44438C67B59E}" type="datetimeFigureOut">
              <a:rPr lang="zh-CN" altLang="en-US" smtClean="0"/>
              <a:t>2024/1/30</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p:spPr>
        <p:txBody>
          <a:bodyPr/>
          <a:lstStyle/>
          <a:p>
            <a:fld id="{760FBDFE-C587-4B4C-A407-44438C67B59E}" type="datetimeFigureOut">
              <a:rPr lang="zh-CN" altLang="en-US" smtClean="0"/>
              <a:t>2024/1/30</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11" name="Group 5"/>
          <p:cNvGrpSpPr/>
          <p:nvPr userDrawn="1"/>
        </p:nvGrpSpPr>
        <p:grpSpPr>
          <a:xfrm>
            <a:off x="699249" y="1077483"/>
            <a:ext cx="209306" cy="236179"/>
            <a:chOff x="4551216" y="1039091"/>
            <a:chExt cx="1226129" cy="1046018"/>
          </a:xfrm>
          <a:solidFill>
            <a:schemeClr val="tx1"/>
          </a:solidFill>
        </p:grpSpPr>
        <p:sp>
          <p:nvSpPr>
            <p:cNvPr id="12" name="Rectangle 6"/>
            <p:cNvSpPr/>
            <p:nvPr>
              <p:custDataLst>
                <p:tags r:id="rId19"/>
              </p:custDataLst>
            </p:nvPr>
          </p:nvSpPr>
          <p:spPr>
            <a:xfrm>
              <a:off x="4551218" y="1039091"/>
              <a:ext cx="1226127" cy="187036"/>
            </a:xfrm>
            <a:prstGeom prst="rect">
              <a:avLst/>
            </a:prstGeom>
            <a:solidFill>
              <a:srgbClr val="1227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122795"/>
                </a:solidFill>
              </a:endParaRPr>
            </a:p>
          </p:txBody>
        </p:sp>
        <p:sp>
          <p:nvSpPr>
            <p:cNvPr id="14" name="Rectangle 7"/>
            <p:cNvSpPr/>
            <p:nvPr>
              <p:custDataLst>
                <p:tags r:id="rId20"/>
              </p:custDataLst>
            </p:nvPr>
          </p:nvSpPr>
          <p:spPr>
            <a:xfrm>
              <a:off x="4551217" y="1468582"/>
              <a:ext cx="1226127" cy="187036"/>
            </a:xfrm>
            <a:prstGeom prst="rect">
              <a:avLst/>
            </a:prstGeom>
            <a:solidFill>
              <a:srgbClr val="1227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122795"/>
                </a:solidFill>
              </a:endParaRPr>
            </a:p>
          </p:txBody>
        </p:sp>
        <p:sp>
          <p:nvSpPr>
            <p:cNvPr id="15" name="Rectangle 8"/>
            <p:cNvSpPr/>
            <p:nvPr>
              <p:custDataLst>
                <p:tags r:id="rId21"/>
              </p:custDataLst>
            </p:nvPr>
          </p:nvSpPr>
          <p:spPr>
            <a:xfrm>
              <a:off x="4551216" y="1898073"/>
              <a:ext cx="1226127" cy="187036"/>
            </a:xfrm>
            <a:prstGeom prst="rect">
              <a:avLst/>
            </a:prstGeom>
            <a:solidFill>
              <a:srgbClr val="1227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a:solidFill>
                    <a:srgbClr val="122795"/>
                  </a:solidFill>
                </a:ln>
                <a:solidFill>
                  <a:srgbClr val="122795"/>
                </a:solidFill>
              </a:endParaRPr>
            </a:p>
          </p:txBody>
        </p:sp>
      </p:grpSp>
      <p:sp>
        <p:nvSpPr>
          <p:cNvPr id="16" name="文本框 15"/>
          <p:cNvSpPr txBox="1"/>
          <p:nvPr userDrawn="1">
            <p:custDataLst>
              <p:tags r:id="rId1"/>
            </p:custDataLst>
          </p:nvPr>
        </p:nvSpPr>
        <p:spPr>
          <a:xfrm rot="5400000">
            <a:off x="54785" y="3193868"/>
            <a:ext cx="1576250" cy="337185"/>
          </a:xfrm>
          <a:prstGeom prst="rect">
            <a:avLst/>
          </a:prstGeom>
          <a:noFill/>
        </p:spPr>
        <p:txBody>
          <a:bodyPr wrap="square" rtlCol="0">
            <a:spAutoFit/>
          </a:bodyPr>
          <a:lstStyle/>
          <a:p>
            <a:pPr algn="dist"/>
            <a:r>
              <a:rPr lang="en-US" altLang="zh-CN" sz="1600" dirty="0">
                <a:solidFill>
                  <a:srgbClr val="122795"/>
                </a:solidFill>
                <a:latin typeface="思源黑体 CN Heavy" panose="020B0A00000000000000" pitchFamily="34" charset="-122"/>
                <a:ea typeface="思源黑体 CN Heavy" panose="020B0A00000000000000" pitchFamily="34" charset="-122"/>
              </a:rPr>
              <a:t>2024.01</a:t>
            </a:r>
          </a:p>
        </p:txBody>
      </p:sp>
      <p:sp>
        <p:nvSpPr>
          <p:cNvPr id="21" name="文本框 20"/>
          <p:cNvSpPr txBox="1"/>
          <p:nvPr userDrawn="1">
            <p:custDataLst>
              <p:tags r:id="rId2"/>
            </p:custDataLst>
          </p:nvPr>
        </p:nvSpPr>
        <p:spPr>
          <a:xfrm>
            <a:off x="1170290" y="903638"/>
            <a:ext cx="2255549" cy="583565"/>
          </a:xfrm>
          <a:prstGeom prst="rect">
            <a:avLst/>
          </a:prstGeom>
          <a:noFill/>
        </p:spPr>
        <p:txBody>
          <a:bodyPr wrap="square" rtlCol="0">
            <a:spAutoFit/>
          </a:bodyPr>
          <a:lstStyle/>
          <a:p>
            <a:pPr algn="l"/>
            <a:r>
              <a:rPr lang="en-US" altLang="zh-CN" sz="3200" b="1" dirty="0">
                <a:solidFill>
                  <a:srgbClr val="122795"/>
                </a:solidFill>
                <a:latin typeface="Microsoft YaHei Bold" panose="020B0503020204020204" charset="-122"/>
                <a:ea typeface="Microsoft YaHei Bold" panose="020B0503020204020204" charset="-122"/>
              </a:rPr>
              <a:t>Contents</a:t>
            </a:r>
          </a:p>
        </p:txBody>
      </p:sp>
      <p:sp>
        <p:nvSpPr>
          <p:cNvPr id="22" name="文本框 21"/>
          <p:cNvSpPr txBox="1"/>
          <p:nvPr userDrawn="1">
            <p:custDataLst>
              <p:tags r:id="rId3"/>
            </p:custDataLst>
          </p:nvPr>
        </p:nvSpPr>
        <p:spPr>
          <a:xfrm>
            <a:off x="4392079" y="2523393"/>
            <a:ext cx="1618942" cy="830997"/>
          </a:xfrm>
          <a:prstGeom prst="rect">
            <a:avLst/>
          </a:prstGeom>
          <a:noFill/>
        </p:spPr>
        <p:txBody>
          <a:bodyPr wrap="square" rtlCol="0">
            <a:spAutoFit/>
          </a:bodyPr>
          <a:lstStyle/>
          <a:p>
            <a:pPr algn="ctr"/>
            <a:r>
              <a:rPr lang="en-US" altLang="zh-CN" sz="4800" dirty="0">
                <a:solidFill>
                  <a:srgbClr val="122795"/>
                </a:solidFill>
                <a:latin typeface="思源黑体 CN Heavy" panose="020B0A00000000000000" pitchFamily="34" charset="-122"/>
                <a:ea typeface="思源黑体 CN Heavy" panose="020B0A00000000000000" pitchFamily="34" charset="-122"/>
              </a:rPr>
              <a:t>01.</a:t>
            </a:r>
          </a:p>
        </p:txBody>
      </p:sp>
      <p:sp>
        <p:nvSpPr>
          <p:cNvPr id="23" name="矩形 22"/>
          <p:cNvSpPr/>
          <p:nvPr userDrawn="1">
            <p:custDataLst>
              <p:tags r:id="rId4"/>
            </p:custDataLst>
          </p:nvPr>
        </p:nvSpPr>
        <p:spPr>
          <a:xfrm>
            <a:off x="4778173" y="3371022"/>
            <a:ext cx="284480" cy="60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userDrawn="1">
            <p:custDataLst>
              <p:tags r:id="rId5"/>
            </p:custDataLst>
          </p:nvPr>
        </p:nvSpPr>
        <p:spPr>
          <a:xfrm>
            <a:off x="4677294" y="3465246"/>
            <a:ext cx="3065199" cy="573811"/>
          </a:xfrm>
          <a:prstGeom prst="rect">
            <a:avLst/>
          </a:prstGeom>
          <a:noFill/>
        </p:spPr>
        <p:txBody>
          <a:bodyPr wrap="square" rtlCol="0">
            <a:spAutoFit/>
          </a:bodyPr>
          <a:lstStyle/>
          <a:p>
            <a:pPr>
              <a:lnSpc>
                <a:spcPct val="150000"/>
              </a:lnSpc>
            </a:pPr>
            <a:r>
              <a:rPr lang="en-US" altLang="zh-CN" sz="1100" dirty="0">
                <a:solidFill>
                  <a:schemeClr val="tx1">
                    <a:lumMod val="65000"/>
                    <a:lumOff val="35000"/>
                  </a:schemeClr>
                </a:solidFill>
                <a:latin typeface="思源黑体 CN Light" panose="020B0200000000000000" pitchFamily="34" charset="-122"/>
                <a:ea typeface="思源黑体 CN Light" panose="020B0200000000000000" pitchFamily="34" charset="-122"/>
              </a:rPr>
              <a:t>Lorem ipsum dolor sit amet, consectetuer adipiscing elit. </a:t>
            </a:r>
            <a:endParaRPr lang="zh-CN" altLang="en-US" sz="1100" dirty="0">
              <a:solidFill>
                <a:schemeClr val="tx1">
                  <a:lumMod val="65000"/>
                  <a:lumOff val="35000"/>
                </a:schemeClr>
              </a:solidFill>
              <a:latin typeface="思源黑体 CN Light" panose="020B0200000000000000" pitchFamily="34" charset="-122"/>
              <a:ea typeface="思源黑体 CN Light" panose="020B0200000000000000" pitchFamily="34" charset="-122"/>
            </a:endParaRPr>
          </a:p>
        </p:txBody>
      </p:sp>
      <p:sp>
        <p:nvSpPr>
          <p:cNvPr id="25" name="文本框 24"/>
          <p:cNvSpPr txBox="1"/>
          <p:nvPr userDrawn="1">
            <p:custDataLst>
              <p:tags r:id="rId6"/>
            </p:custDataLst>
          </p:nvPr>
        </p:nvSpPr>
        <p:spPr>
          <a:xfrm>
            <a:off x="4392079" y="4387392"/>
            <a:ext cx="1618942" cy="830997"/>
          </a:xfrm>
          <a:prstGeom prst="rect">
            <a:avLst/>
          </a:prstGeom>
          <a:noFill/>
        </p:spPr>
        <p:txBody>
          <a:bodyPr wrap="square" rtlCol="0">
            <a:spAutoFit/>
          </a:bodyPr>
          <a:lstStyle/>
          <a:p>
            <a:pPr algn="ctr"/>
            <a:r>
              <a:rPr lang="en-US" altLang="zh-CN" sz="4800" dirty="0">
                <a:solidFill>
                  <a:srgbClr val="122795"/>
                </a:solidFill>
                <a:latin typeface="思源黑体 CN Heavy" panose="020B0A00000000000000" pitchFamily="34" charset="-122"/>
                <a:ea typeface="思源黑体 CN Heavy" panose="020B0A00000000000000" pitchFamily="34" charset="-122"/>
              </a:rPr>
              <a:t>02.</a:t>
            </a:r>
          </a:p>
        </p:txBody>
      </p:sp>
      <p:sp>
        <p:nvSpPr>
          <p:cNvPr id="26" name="矩形 25"/>
          <p:cNvSpPr/>
          <p:nvPr userDrawn="1">
            <p:custDataLst>
              <p:tags r:id="rId7"/>
            </p:custDataLst>
          </p:nvPr>
        </p:nvSpPr>
        <p:spPr>
          <a:xfrm>
            <a:off x="4778173" y="5235021"/>
            <a:ext cx="284480" cy="60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custDataLst>
              <p:tags r:id="rId8"/>
            </p:custDataLst>
          </p:nvPr>
        </p:nvSpPr>
        <p:spPr>
          <a:xfrm>
            <a:off x="4677294" y="5329245"/>
            <a:ext cx="3065199" cy="573811"/>
          </a:xfrm>
          <a:prstGeom prst="rect">
            <a:avLst/>
          </a:prstGeom>
          <a:noFill/>
        </p:spPr>
        <p:txBody>
          <a:bodyPr wrap="square" rtlCol="0">
            <a:spAutoFit/>
          </a:bodyPr>
          <a:lstStyle/>
          <a:p>
            <a:pPr>
              <a:lnSpc>
                <a:spcPct val="150000"/>
              </a:lnSpc>
            </a:pPr>
            <a:r>
              <a:rPr lang="en-US" altLang="zh-CN" sz="1100" dirty="0">
                <a:solidFill>
                  <a:schemeClr val="tx1">
                    <a:lumMod val="65000"/>
                    <a:lumOff val="35000"/>
                  </a:schemeClr>
                </a:solidFill>
                <a:latin typeface="思源黑体 CN Light" panose="020B0200000000000000" pitchFamily="34" charset="-122"/>
                <a:ea typeface="思源黑体 CN Light" panose="020B0200000000000000" pitchFamily="34" charset="-122"/>
              </a:rPr>
              <a:t>Lorem ipsum dolor sit amet, consectetuer adipiscing elit. </a:t>
            </a:r>
            <a:endParaRPr lang="zh-CN" altLang="en-US" sz="1100" dirty="0">
              <a:solidFill>
                <a:schemeClr val="tx1">
                  <a:lumMod val="65000"/>
                  <a:lumOff val="35000"/>
                </a:schemeClr>
              </a:solidFill>
              <a:latin typeface="思源黑体 CN Light" panose="020B0200000000000000" pitchFamily="34" charset="-122"/>
              <a:ea typeface="思源黑体 CN Light" panose="020B0200000000000000" pitchFamily="34" charset="-122"/>
            </a:endParaRPr>
          </a:p>
        </p:txBody>
      </p:sp>
      <p:sp>
        <p:nvSpPr>
          <p:cNvPr id="28" name="文本框 27"/>
          <p:cNvSpPr txBox="1"/>
          <p:nvPr userDrawn="1">
            <p:custDataLst>
              <p:tags r:id="rId9"/>
            </p:custDataLst>
          </p:nvPr>
        </p:nvSpPr>
        <p:spPr>
          <a:xfrm>
            <a:off x="7820924" y="2536184"/>
            <a:ext cx="1618942" cy="830997"/>
          </a:xfrm>
          <a:prstGeom prst="rect">
            <a:avLst/>
          </a:prstGeom>
          <a:noFill/>
        </p:spPr>
        <p:txBody>
          <a:bodyPr wrap="square" rtlCol="0">
            <a:spAutoFit/>
          </a:bodyPr>
          <a:lstStyle/>
          <a:p>
            <a:pPr algn="ctr"/>
            <a:r>
              <a:rPr lang="en-US" altLang="zh-CN" sz="4800" dirty="0">
                <a:solidFill>
                  <a:srgbClr val="122795"/>
                </a:solidFill>
                <a:latin typeface="思源黑体 CN Heavy" panose="020B0A00000000000000" pitchFamily="34" charset="-122"/>
                <a:ea typeface="思源黑体 CN Heavy" panose="020B0A00000000000000" pitchFamily="34" charset="-122"/>
              </a:rPr>
              <a:t>03.</a:t>
            </a:r>
          </a:p>
        </p:txBody>
      </p:sp>
      <p:sp>
        <p:nvSpPr>
          <p:cNvPr id="29" name="矩形 28"/>
          <p:cNvSpPr/>
          <p:nvPr userDrawn="1">
            <p:custDataLst>
              <p:tags r:id="rId10"/>
            </p:custDataLst>
          </p:nvPr>
        </p:nvSpPr>
        <p:spPr>
          <a:xfrm>
            <a:off x="8207018" y="3383813"/>
            <a:ext cx="284480" cy="60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userDrawn="1">
            <p:custDataLst>
              <p:tags r:id="rId11"/>
            </p:custDataLst>
          </p:nvPr>
        </p:nvSpPr>
        <p:spPr>
          <a:xfrm>
            <a:off x="8106139" y="3478037"/>
            <a:ext cx="3065199" cy="573811"/>
          </a:xfrm>
          <a:prstGeom prst="rect">
            <a:avLst/>
          </a:prstGeom>
          <a:noFill/>
        </p:spPr>
        <p:txBody>
          <a:bodyPr wrap="square" rtlCol="0">
            <a:spAutoFit/>
          </a:bodyPr>
          <a:lstStyle/>
          <a:p>
            <a:pPr>
              <a:lnSpc>
                <a:spcPct val="150000"/>
              </a:lnSpc>
            </a:pPr>
            <a:r>
              <a:rPr lang="en-US" altLang="zh-CN" sz="1100" dirty="0">
                <a:solidFill>
                  <a:schemeClr val="tx1">
                    <a:lumMod val="65000"/>
                    <a:lumOff val="35000"/>
                  </a:schemeClr>
                </a:solidFill>
                <a:latin typeface="思源黑体 CN Light" panose="020B0200000000000000" pitchFamily="34" charset="-122"/>
                <a:ea typeface="思源黑体 CN Light" panose="020B0200000000000000" pitchFamily="34" charset="-122"/>
              </a:rPr>
              <a:t>Lorem ipsum dolor sit amet, consectetuer adipiscing elit. </a:t>
            </a:r>
            <a:endParaRPr lang="zh-CN" altLang="en-US" sz="1100" dirty="0">
              <a:solidFill>
                <a:schemeClr val="tx1">
                  <a:lumMod val="65000"/>
                  <a:lumOff val="35000"/>
                </a:schemeClr>
              </a:solidFill>
              <a:latin typeface="思源黑体 CN Light" panose="020B0200000000000000" pitchFamily="34" charset="-122"/>
              <a:ea typeface="思源黑体 CN Light" panose="020B0200000000000000" pitchFamily="34" charset="-122"/>
            </a:endParaRPr>
          </a:p>
        </p:txBody>
      </p:sp>
      <p:sp>
        <p:nvSpPr>
          <p:cNvPr id="31" name="文本框 30"/>
          <p:cNvSpPr txBox="1"/>
          <p:nvPr userDrawn="1">
            <p:custDataLst>
              <p:tags r:id="rId12"/>
            </p:custDataLst>
          </p:nvPr>
        </p:nvSpPr>
        <p:spPr>
          <a:xfrm>
            <a:off x="7820924" y="4400183"/>
            <a:ext cx="1618942" cy="830997"/>
          </a:xfrm>
          <a:prstGeom prst="rect">
            <a:avLst/>
          </a:prstGeom>
          <a:noFill/>
        </p:spPr>
        <p:txBody>
          <a:bodyPr wrap="square" rtlCol="0">
            <a:spAutoFit/>
          </a:bodyPr>
          <a:lstStyle/>
          <a:p>
            <a:pPr algn="ctr"/>
            <a:r>
              <a:rPr lang="en-US" altLang="zh-CN" sz="4800" dirty="0">
                <a:solidFill>
                  <a:srgbClr val="122795"/>
                </a:solidFill>
                <a:latin typeface="思源黑体 CN Heavy" panose="020B0A00000000000000" pitchFamily="34" charset="-122"/>
                <a:ea typeface="思源黑体 CN Heavy" panose="020B0A00000000000000" pitchFamily="34" charset="-122"/>
              </a:rPr>
              <a:t>04.</a:t>
            </a:r>
          </a:p>
        </p:txBody>
      </p:sp>
      <p:sp>
        <p:nvSpPr>
          <p:cNvPr id="32" name="矩形 31"/>
          <p:cNvSpPr/>
          <p:nvPr userDrawn="1">
            <p:custDataLst>
              <p:tags r:id="rId13"/>
            </p:custDataLst>
          </p:nvPr>
        </p:nvSpPr>
        <p:spPr>
          <a:xfrm>
            <a:off x="8207018" y="5247812"/>
            <a:ext cx="284480" cy="60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userDrawn="1">
            <p:custDataLst>
              <p:tags r:id="rId14"/>
            </p:custDataLst>
          </p:nvPr>
        </p:nvSpPr>
        <p:spPr>
          <a:xfrm>
            <a:off x="8106139" y="5342036"/>
            <a:ext cx="3065199" cy="573811"/>
          </a:xfrm>
          <a:prstGeom prst="rect">
            <a:avLst/>
          </a:prstGeom>
          <a:noFill/>
        </p:spPr>
        <p:txBody>
          <a:bodyPr wrap="square" rtlCol="0">
            <a:spAutoFit/>
          </a:bodyPr>
          <a:lstStyle/>
          <a:p>
            <a:pPr>
              <a:lnSpc>
                <a:spcPct val="150000"/>
              </a:lnSpc>
            </a:pPr>
            <a:r>
              <a:rPr lang="en-US" altLang="zh-CN" sz="1100" dirty="0">
                <a:solidFill>
                  <a:schemeClr val="tx1">
                    <a:lumMod val="65000"/>
                    <a:lumOff val="35000"/>
                  </a:schemeClr>
                </a:solidFill>
                <a:latin typeface="思源黑体 CN Light" panose="020B0200000000000000" pitchFamily="34" charset="-122"/>
                <a:ea typeface="思源黑体 CN Light" panose="020B0200000000000000" pitchFamily="34" charset="-122"/>
              </a:rPr>
              <a:t>Lorem ipsum dolor sit amet, consectetuer adipiscing elit. </a:t>
            </a:r>
            <a:endParaRPr lang="zh-CN" altLang="en-US" sz="1100" dirty="0">
              <a:solidFill>
                <a:schemeClr val="tx1">
                  <a:lumMod val="65000"/>
                  <a:lumOff val="35000"/>
                </a:schemeClr>
              </a:solidFill>
              <a:latin typeface="思源黑体 CN Light" panose="020B0200000000000000" pitchFamily="34" charset="-122"/>
              <a:ea typeface="思源黑体 CN Light" panose="020B0200000000000000" pitchFamily="34" charset="-122"/>
            </a:endParaRPr>
          </a:p>
        </p:txBody>
      </p:sp>
      <p:sp>
        <p:nvSpPr>
          <p:cNvPr id="34" name="文本框 33"/>
          <p:cNvSpPr txBox="1"/>
          <p:nvPr userDrawn="1">
            <p:custDataLst>
              <p:tags r:id="rId15"/>
            </p:custDataLst>
          </p:nvPr>
        </p:nvSpPr>
        <p:spPr>
          <a:xfrm>
            <a:off x="4778375" y="1077595"/>
            <a:ext cx="5110480" cy="829945"/>
          </a:xfrm>
          <a:prstGeom prst="rect">
            <a:avLst/>
          </a:prstGeom>
          <a:noFill/>
        </p:spPr>
        <p:txBody>
          <a:bodyPr wrap="square" rtlCol="0">
            <a:spAutoFit/>
          </a:bodyPr>
          <a:lstStyle/>
          <a:p>
            <a:pPr algn="l"/>
            <a:r>
              <a:rPr lang="zh-CN" altLang="en-US" sz="2400" b="1">
                <a:solidFill>
                  <a:srgbClr val="122795"/>
                </a:solidFill>
                <a:latin typeface="Microsoft YaHei Bold" panose="020B0503020204020204" charset="-122"/>
                <a:ea typeface="Microsoft YaHei Bold" panose="020B0503020204020204" charset="-122"/>
              </a:rPr>
              <a:t>深圳科创学院</a:t>
            </a:r>
          </a:p>
          <a:p>
            <a:pPr algn="l"/>
            <a:r>
              <a:rPr lang="zh-CN" altLang="en-US" sz="2400" b="1">
                <a:solidFill>
                  <a:srgbClr val="122795"/>
                </a:solidFill>
                <a:latin typeface="Microsoft YaHei Bold" panose="020B0503020204020204" charset="-122"/>
                <a:ea typeface="Microsoft YaHei Bold" panose="020B0503020204020204" charset="-122"/>
              </a:rPr>
              <a:t>高中生机器人冬令营</a:t>
            </a:r>
          </a:p>
        </p:txBody>
      </p:sp>
      <p:grpSp>
        <p:nvGrpSpPr>
          <p:cNvPr id="7" name="Group 5"/>
          <p:cNvGrpSpPr/>
          <p:nvPr userDrawn="1"/>
        </p:nvGrpSpPr>
        <p:grpSpPr>
          <a:xfrm>
            <a:off x="699249" y="5709808"/>
            <a:ext cx="209306" cy="236179"/>
            <a:chOff x="4551216" y="1039091"/>
            <a:chExt cx="1226129" cy="1046018"/>
          </a:xfrm>
          <a:solidFill>
            <a:schemeClr val="tx1"/>
          </a:solidFill>
        </p:grpSpPr>
        <p:sp>
          <p:nvSpPr>
            <p:cNvPr id="8" name="Rectangle 6"/>
            <p:cNvSpPr/>
            <p:nvPr>
              <p:custDataLst>
                <p:tags r:id="rId16"/>
              </p:custDataLst>
            </p:nvPr>
          </p:nvSpPr>
          <p:spPr>
            <a:xfrm>
              <a:off x="4551218" y="1039091"/>
              <a:ext cx="1226127" cy="187036"/>
            </a:xfrm>
            <a:prstGeom prst="rect">
              <a:avLst/>
            </a:prstGeom>
            <a:solidFill>
              <a:srgbClr val="1227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22795"/>
                </a:solidFill>
              </a:endParaRPr>
            </a:p>
          </p:txBody>
        </p:sp>
        <p:sp>
          <p:nvSpPr>
            <p:cNvPr id="9" name="Rectangle 7"/>
            <p:cNvSpPr/>
            <p:nvPr>
              <p:custDataLst>
                <p:tags r:id="rId17"/>
              </p:custDataLst>
            </p:nvPr>
          </p:nvSpPr>
          <p:spPr>
            <a:xfrm>
              <a:off x="4551217" y="1468582"/>
              <a:ext cx="1226127" cy="187036"/>
            </a:xfrm>
            <a:prstGeom prst="rect">
              <a:avLst/>
            </a:prstGeom>
            <a:solidFill>
              <a:srgbClr val="1227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22795"/>
                </a:solidFill>
              </a:endParaRPr>
            </a:p>
          </p:txBody>
        </p:sp>
        <p:sp>
          <p:nvSpPr>
            <p:cNvPr id="10" name="Rectangle 8"/>
            <p:cNvSpPr/>
            <p:nvPr>
              <p:custDataLst>
                <p:tags r:id="rId18"/>
              </p:custDataLst>
            </p:nvPr>
          </p:nvSpPr>
          <p:spPr>
            <a:xfrm>
              <a:off x="4551216" y="1898073"/>
              <a:ext cx="1226127" cy="187036"/>
            </a:xfrm>
            <a:prstGeom prst="rect">
              <a:avLst/>
            </a:prstGeom>
            <a:solidFill>
              <a:srgbClr val="1227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22795"/>
                  </a:solidFill>
                </a:ln>
                <a:solidFill>
                  <a:srgbClr val="122795"/>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left)">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1">
                                            <p:txEl>
                                              <p:pRg st="0" end="0"/>
                                            </p:txEl>
                                          </p:spTgt>
                                        </p:tgtEl>
                                        <p:attrNameLst>
                                          <p:attrName>style.visibility</p:attrName>
                                        </p:attrNameLst>
                                      </p:cBhvr>
                                      <p:to>
                                        <p:strVal val="visible"/>
                                      </p:to>
                                    </p:set>
                                    <p:animEffect transition="in" filter="wipe(left)">
                                      <p:cBhvr>
                                        <p:cTn id="18" dur="500"/>
                                        <p:tgtEl>
                                          <p:spTgt spid="21">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left)">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2">
                                            <p:txEl>
                                              <p:pRg st="0" end="0"/>
                                            </p:txEl>
                                          </p:spTgt>
                                        </p:tgtEl>
                                        <p:attrNameLst>
                                          <p:attrName>style.visibility</p:attrName>
                                        </p:attrNameLst>
                                      </p:cBhvr>
                                      <p:to>
                                        <p:strVal val="visible"/>
                                      </p:to>
                                    </p:set>
                                    <p:animEffect transition="in" filter="wipe(left)">
                                      <p:cBhvr>
                                        <p:cTn id="28" dur="500"/>
                                        <p:tgtEl>
                                          <p:spTgt spid="22">
                                            <p:txEl>
                                              <p:pRg st="0" end="0"/>
                                            </p:txEl>
                                          </p:spTgt>
                                        </p:tgtEl>
                                      </p:cBhvr>
                                    </p:animEffect>
                                  </p:childTnLst>
                                </p:cTn>
                              </p:par>
                              <p:par>
                                <p:cTn id="29" presetID="42"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1000"/>
                                        <p:tgtEl>
                                          <p:spTgt spid="24"/>
                                        </p:tgtEl>
                                      </p:cBhvr>
                                    </p:animEffect>
                                    <p:anim calcmode="lin" valueType="num">
                                      <p:cBhvr>
                                        <p:cTn id="32" dur="1000" fill="hold"/>
                                        <p:tgtEl>
                                          <p:spTgt spid="24"/>
                                        </p:tgtEl>
                                        <p:attrNameLst>
                                          <p:attrName>ppt_x</p:attrName>
                                        </p:attrNameLst>
                                      </p:cBhvr>
                                      <p:tavLst>
                                        <p:tav tm="0">
                                          <p:val>
                                            <p:strVal val="#ppt_x"/>
                                          </p:val>
                                        </p:tav>
                                        <p:tav tm="100000">
                                          <p:val>
                                            <p:strVal val="#ppt_x"/>
                                          </p:val>
                                        </p:tav>
                                      </p:tavLst>
                                    </p:anim>
                                    <p:anim calcmode="lin" valueType="num">
                                      <p:cBhvr>
                                        <p:cTn id="3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left)">
                                      <p:cBhvr>
                                        <p:cTn id="38" dur="500"/>
                                        <p:tgtEl>
                                          <p:spTgt spid="2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25">
                                            <p:txEl>
                                              <p:pRg st="0" end="0"/>
                                            </p:txEl>
                                          </p:spTgt>
                                        </p:tgtEl>
                                        <p:attrNameLst>
                                          <p:attrName>style.visibility</p:attrName>
                                        </p:attrNameLst>
                                      </p:cBhvr>
                                      <p:to>
                                        <p:strVal val="visible"/>
                                      </p:to>
                                    </p:set>
                                    <p:animEffect transition="in" filter="wipe(left)">
                                      <p:cBhvr>
                                        <p:cTn id="43" dur="500"/>
                                        <p:tgtEl>
                                          <p:spTgt spid="25">
                                            <p:txEl>
                                              <p:pRg st="0" end="0"/>
                                            </p:txEl>
                                          </p:spTgt>
                                        </p:tgtEl>
                                      </p:cBhvr>
                                    </p:animEffect>
                                  </p:childTnLst>
                                </p:cTn>
                              </p:par>
                              <p:par>
                                <p:cTn id="44" presetID="42"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1000"/>
                                        <p:tgtEl>
                                          <p:spTgt spid="27"/>
                                        </p:tgtEl>
                                      </p:cBhvr>
                                    </p:animEffect>
                                    <p:anim calcmode="lin" valueType="num">
                                      <p:cBhvr>
                                        <p:cTn id="47" dur="1000" fill="hold"/>
                                        <p:tgtEl>
                                          <p:spTgt spid="27"/>
                                        </p:tgtEl>
                                        <p:attrNameLst>
                                          <p:attrName>ppt_x</p:attrName>
                                        </p:attrNameLst>
                                      </p:cBhvr>
                                      <p:tavLst>
                                        <p:tav tm="0">
                                          <p:val>
                                            <p:strVal val="#ppt_x"/>
                                          </p:val>
                                        </p:tav>
                                        <p:tav tm="100000">
                                          <p:val>
                                            <p:strVal val="#ppt_x"/>
                                          </p:val>
                                        </p:tav>
                                      </p:tavLst>
                                    </p:anim>
                                    <p:anim calcmode="lin" valueType="num">
                                      <p:cBhvr>
                                        <p:cTn id="4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wipe(left)">
                                      <p:cBhvr>
                                        <p:cTn id="53" dur="500"/>
                                        <p:tgtEl>
                                          <p:spTgt spid="2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28">
                                            <p:txEl>
                                              <p:pRg st="0" end="0"/>
                                            </p:txEl>
                                          </p:spTgt>
                                        </p:tgtEl>
                                        <p:attrNameLst>
                                          <p:attrName>style.visibility</p:attrName>
                                        </p:attrNameLst>
                                      </p:cBhvr>
                                      <p:to>
                                        <p:strVal val="visible"/>
                                      </p:to>
                                    </p:set>
                                    <p:animEffect transition="in" filter="wipe(left)">
                                      <p:cBhvr>
                                        <p:cTn id="58" dur="500"/>
                                        <p:tgtEl>
                                          <p:spTgt spid="28">
                                            <p:txEl>
                                              <p:pRg st="0" end="0"/>
                                            </p:txEl>
                                          </p:spTgt>
                                        </p:tgtEl>
                                      </p:cBhvr>
                                    </p:animEffect>
                                  </p:childTnLst>
                                </p:cTn>
                              </p:par>
                              <p:par>
                                <p:cTn id="59" presetID="42"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1000"/>
                                        <p:tgtEl>
                                          <p:spTgt spid="30"/>
                                        </p:tgtEl>
                                      </p:cBhvr>
                                    </p:animEffect>
                                    <p:anim calcmode="lin" valueType="num">
                                      <p:cBhvr>
                                        <p:cTn id="62" dur="1000" fill="hold"/>
                                        <p:tgtEl>
                                          <p:spTgt spid="30"/>
                                        </p:tgtEl>
                                        <p:attrNameLst>
                                          <p:attrName>ppt_x</p:attrName>
                                        </p:attrNameLst>
                                      </p:cBhvr>
                                      <p:tavLst>
                                        <p:tav tm="0">
                                          <p:val>
                                            <p:strVal val="#ppt_x"/>
                                          </p:val>
                                        </p:tav>
                                        <p:tav tm="100000">
                                          <p:val>
                                            <p:strVal val="#ppt_x"/>
                                          </p:val>
                                        </p:tav>
                                      </p:tavLst>
                                    </p:anim>
                                    <p:anim calcmode="lin" valueType="num">
                                      <p:cBhvr>
                                        <p:cTn id="6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wipe(left)">
                                      <p:cBhvr>
                                        <p:cTn id="68" dur="500"/>
                                        <p:tgtEl>
                                          <p:spTgt spid="31"/>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31">
                                            <p:txEl>
                                              <p:pRg st="0" end="0"/>
                                            </p:txEl>
                                          </p:spTgt>
                                        </p:tgtEl>
                                        <p:attrNameLst>
                                          <p:attrName>style.visibility</p:attrName>
                                        </p:attrNameLst>
                                      </p:cBhvr>
                                      <p:to>
                                        <p:strVal val="visible"/>
                                      </p:to>
                                    </p:set>
                                    <p:animEffect transition="in" filter="wipe(left)">
                                      <p:cBhvr>
                                        <p:cTn id="73" dur="500"/>
                                        <p:tgtEl>
                                          <p:spTgt spid="31">
                                            <p:txEl>
                                              <p:pRg st="0" end="0"/>
                                            </p:txEl>
                                          </p:spTgt>
                                        </p:tgtEl>
                                      </p:cBhvr>
                                    </p:animEffect>
                                  </p:childTnLst>
                                </p:cTn>
                              </p:par>
                              <p:par>
                                <p:cTn id="74" presetID="42" presetClass="entr" presetSubtype="0" fill="hold" grpId="0" nodeType="with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fade">
                                      <p:cBhvr>
                                        <p:cTn id="76" dur="1000"/>
                                        <p:tgtEl>
                                          <p:spTgt spid="33"/>
                                        </p:tgtEl>
                                      </p:cBhvr>
                                    </p:animEffect>
                                    <p:anim calcmode="lin" valueType="num">
                                      <p:cBhvr>
                                        <p:cTn id="77" dur="1000" fill="hold"/>
                                        <p:tgtEl>
                                          <p:spTgt spid="33"/>
                                        </p:tgtEl>
                                        <p:attrNameLst>
                                          <p:attrName>ppt_x</p:attrName>
                                        </p:attrNameLst>
                                      </p:cBhvr>
                                      <p:tavLst>
                                        <p:tav tm="0">
                                          <p:val>
                                            <p:strVal val="#ppt_x"/>
                                          </p:val>
                                        </p:tav>
                                        <p:tav tm="100000">
                                          <p:val>
                                            <p:strVal val="#ppt_x"/>
                                          </p:val>
                                        </p:tav>
                                      </p:tavLst>
                                    </p:anim>
                                    <p:anim calcmode="lin" valueType="num">
                                      <p:cBhvr>
                                        <p:cTn id="78"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p:bldP spid="22" grpId="0"/>
      <p:bldP spid="24" grpId="0"/>
      <p:bldP spid="25" grpId="0"/>
      <p:bldP spid="27" grpId="0"/>
      <p:bldP spid="28" grpId="0"/>
      <p:bldP spid="30" grpId="0"/>
      <p:bldP spid="31" grpId="0"/>
      <p:bldP spid="33"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p:cNvPicPr>
            <a:picLocks noChangeAspect="1"/>
          </p:cNvPicPr>
          <p:nvPr userDrawn="1">
            <p:custDataLst>
              <p:tags r:id="rId1"/>
            </p:custDataLst>
          </p:nvPr>
        </p:nvPicPr>
        <p:blipFill rotWithShape="1">
          <a:blip r:embed="rId19" cstate="print">
            <a:extLst>
              <a:ext uri="{28A0092B-C50C-407E-A947-70E740481C1C}">
                <a14:useLocalDpi xmlns:a14="http://schemas.microsoft.com/office/drawing/2010/main" val="0"/>
              </a:ext>
            </a:extLst>
          </a:blip>
          <a:srcRect l="62751"/>
          <a:stretch>
            <a:fillRect/>
          </a:stretch>
        </p:blipFill>
        <p:spPr>
          <a:xfrm rot="10800000">
            <a:off x="-4447" y="0"/>
            <a:ext cx="5364481" cy="6858000"/>
          </a:xfrm>
          <a:prstGeom prst="rect">
            <a:avLst/>
          </a:prstGeom>
          <a:ln>
            <a:noFill/>
          </a:ln>
        </p:spPr>
      </p:pic>
      <p:sp>
        <p:nvSpPr>
          <p:cNvPr id="17" name="文本框 16"/>
          <p:cNvSpPr txBox="1"/>
          <p:nvPr userDrawn="1">
            <p:custDataLst>
              <p:tags r:id="rId2"/>
            </p:custDataLst>
          </p:nvPr>
        </p:nvSpPr>
        <p:spPr>
          <a:xfrm>
            <a:off x="6251843" y="2067188"/>
            <a:ext cx="3833431" cy="1015663"/>
          </a:xfrm>
          <a:prstGeom prst="rect">
            <a:avLst/>
          </a:prstGeom>
          <a:noFill/>
        </p:spPr>
        <p:txBody>
          <a:bodyPr wrap="square" rtlCol="0">
            <a:spAutoFit/>
          </a:bodyPr>
          <a:lstStyle/>
          <a:p>
            <a:pPr algn="ctr"/>
            <a:r>
              <a:rPr lang="en-US" altLang="zh-CN" sz="6000" dirty="0">
                <a:solidFill>
                  <a:srgbClr val="122795"/>
                </a:solidFill>
                <a:latin typeface="思源黑体 CN Heavy" panose="020B0A00000000000000" pitchFamily="34" charset="-122"/>
                <a:ea typeface="思源黑体 CN Heavy" panose="020B0A00000000000000" pitchFamily="34" charset="-122"/>
              </a:rPr>
              <a:t>Part one</a:t>
            </a:r>
          </a:p>
        </p:txBody>
      </p:sp>
      <p:sp>
        <p:nvSpPr>
          <p:cNvPr id="18" name="矩形 17"/>
          <p:cNvSpPr/>
          <p:nvPr userDrawn="1">
            <p:custDataLst>
              <p:tags r:id="rId3"/>
            </p:custDataLst>
          </p:nvPr>
        </p:nvSpPr>
        <p:spPr>
          <a:xfrm>
            <a:off x="6654683" y="3116115"/>
            <a:ext cx="284480" cy="60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userDrawn="1">
            <p:custDataLst>
              <p:tags r:id="rId4"/>
            </p:custDataLst>
          </p:nvPr>
        </p:nvSpPr>
        <p:spPr>
          <a:xfrm>
            <a:off x="6553804" y="3210339"/>
            <a:ext cx="3065199" cy="827727"/>
          </a:xfrm>
          <a:prstGeom prst="rect">
            <a:avLst/>
          </a:prstGeom>
          <a:noFill/>
        </p:spPr>
        <p:txBody>
          <a:bodyPr wrap="square" rtlCol="0">
            <a:spAutoFit/>
          </a:bodyPr>
          <a:lstStyle/>
          <a:p>
            <a:pPr>
              <a:lnSpc>
                <a:spcPct val="150000"/>
              </a:lnSpc>
            </a:pPr>
            <a:r>
              <a:rPr lang="en-US" altLang="zh-CN" sz="1100" dirty="0">
                <a:solidFill>
                  <a:schemeClr val="bg1">
                    <a:lumMod val="65000"/>
                  </a:schemeClr>
                </a:solidFill>
                <a:latin typeface="思源黑体 CN Light" panose="020B0200000000000000" pitchFamily="34" charset="-122"/>
                <a:ea typeface="思源黑体 CN Light" panose="020B0200000000000000" pitchFamily="34" charset="-122"/>
              </a:rPr>
              <a:t>Lorem ipsum dolor sit amet, consectetuer adipiscing elit. Maecenas, Lorem ipsum</a:t>
            </a:r>
            <a:r>
              <a:rPr lang="zh-CN" altLang="en-US" sz="1100" dirty="0">
                <a:solidFill>
                  <a:schemeClr val="bg1">
                    <a:lumMod val="65000"/>
                  </a:schemeClr>
                </a:solidFill>
                <a:latin typeface="思源黑体 CN Light" panose="020B0200000000000000" pitchFamily="34" charset="-122"/>
                <a:ea typeface="思源黑体 CN Light" panose="020B0200000000000000" pitchFamily="34" charset="-122"/>
              </a:rPr>
              <a:t>，</a:t>
            </a:r>
            <a:r>
              <a:rPr lang="en-US" altLang="zh-CN" sz="1100" dirty="0">
                <a:solidFill>
                  <a:schemeClr val="bg1">
                    <a:lumMod val="65000"/>
                  </a:schemeClr>
                </a:solidFill>
                <a:latin typeface="思源黑体 CN Light" panose="020B0200000000000000" pitchFamily="34" charset="-122"/>
                <a:ea typeface="思源黑体 CN Light" panose="020B0200000000000000" pitchFamily="34" charset="-122"/>
              </a:rPr>
              <a:t>Lorem ipsum dolor sit </a:t>
            </a:r>
            <a:r>
              <a:rPr lang="en-US" altLang="zh-CN" sz="1100" dirty="0" err="1">
                <a:solidFill>
                  <a:schemeClr val="bg1">
                    <a:lumMod val="65000"/>
                  </a:schemeClr>
                </a:solidFill>
                <a:latin typeface="思源黑体 CN Light" panose="020B0200000000000000" pitchFamily="34" charset="-122"/>
                <a:ea typeface="思源黑体 CN Light" panose="020B0200000000000000" pitchFamily="34" charset="-122"/>
              </a:rPr>
              <a:t>amet</a:t>
            </a:r>
            <a:endParaRPr lang="zh-CN" altLang="en-US" sz="1100" dirty="0">
              <a:solidFill>
                <a:schemeClr val="bg1">
                  <a:lumMod val="65000"/>
                </a:schemeClr>
              </a:solidFill>
              <a:latin typeface="思源黑体 CN Light" panose="020B0200000000000000" pitchFamily="34" charset="-122"/>
              <a:ea typeface="思源黑体 CN Light" panose="020B0200000000000000" pitchFamily="34" charset="-122"/>
            </a:endParaRPr>
          </a:p>
        </p:txBody>
      </p:sp>
      <p:sp>
        <p:nvSpPr>
          <p:cNvPr id="22" name="TextBox 21"/>
          <p:cNvSpPr txBox="1"/>
          <p:nvPr userDrawn="1">
            <p:custDataLst>
              <p:tags r:id="rId5"/>
            </p:custDataLst>
          </p:nvPr>
        </p:nvSpPr>
        <p:spPr>
          <a:xfrm>
            <a:off x="6093154" y="733862"/>
            <a:ext cx="829073" cy="215444"/>
          </a:xfrm>
          <a:prstGeom prst="rect">
            <a:avLst/>
          </a:prstGeom>
          <a:noFill/>
        </p:spPr>
        <p:txBody>
          <a:bodyPr wrap="none" rtlCol="0">
            <a:spAutoFit/>
          </a:bodyPr>
          <a:lstStyle/>
          <a:p>
            <a:r>
              <a:rPr lang="en-US" sz="800">
                <a:latin typeface="仓耳今楷05-6763 W05" panose="02020400000000000000" pitchFamily="18" charset="-122"/>
                <a:ea typeface="仓耳今楷05-6763 W05" panose="02020400000000000000" pitchFamily="18" charset="-122"/>
                <a:cs typeface="Poppins Medium" panose="00000A00000000000000" pitchFamily="2" charset="0"/>
              </a:rPr>
              <a:t>Text Tittle Here</a:t>
            </a:r>
          </a:p>
        </p:txBody>
      </p:sp>
      <p:sp>
        <p:nvSpPr>
          <p:cNvPr id="23" name="TextBox 34"/>
          <p:cNvSpPr txBox="1"/>
          <p:nvPr userDrawn="1">
            <p:custDataLst>
              <p:tags r:id="rId6"/>
            </p:custDataLst>
          </p:nvPr>
        </p:nvSpPr>
        <p:spPr>
          <a:xfrm>
            <a:off x="7668987" y="707726"/>
            <a:ext cx="835025" cy="230832"/>
          </a:xfrm>
          <a:prstGeom prst="rect">
            <a:avLst/>
          </a:prstGeom>
          <a:noFill/>
        </p:spPr>
        <p:txBody>
          <a:bodyPr wrap="square" rtlCol="0">
            <a:spAutoFit/>
          </a:bodyPr>
          <a:lstStyle/>
          <a:p>
            <a:r>
              <a:rPr lang="id-ID" sz="900" kern="0">
                <a:latin typeface="仓耳今楷05-6763 W05" panose="02020400000000000000" pitchFamily="18" charset="-122"/>
                <a:ea typeface="仓耳今楷05-6763 W05" panose="02020400000000000000" pitchFamily="18" charset="-122"/>
                <a:cs typeface="Poppins Medium" panose="00000A00000000000000" pitchFamily="2" charset="0"/>
              </a:rPr>
              <a:t>Text Tittle </a:t>
            </a:r>
            <a:endParaRPr lang="en-US" sz="900" kern="0">
              <a:latin typeface="仓耳今楷05-6763 W05" panose="02020400000000000000" pitchFamily="18" charset="-122"/>
              <a:ea typeface="仓耳今楷05-6763 W05" panose="02020400000000000000" pitchFamily="18" charset="-122"/>
              <a:cs typeface="Poppins Medium" panose="00000A00000000000000" pitchFamily="2" charset="0"/>
            </a:endParaRPr>
          </a:p>
        </p:txBody>
      </p:sp>
      <p:sp>
        <p:nvSpPr>
          <p:cNvPr id="24" name="TextBox 35"/>
          <p:cNvSpPr txBox="1"/>
          <p:nvPr userDrawn="1">
            <p:custDataLst>
              <p:tags r:id="rId7"/>
            </p:custDataLst>
          </p:nvPr>
        </p:nvSpPr>
        <p:spPr>
          <a:xfrm>
            <a:off x="9250772" y="707726"/>
            <a:ext cx="835025" cy="230832"/>
          </a:xfrm>
          <a:prstGeom prst="rect">
            <a:avLst/>
          </a:prstGeom>
          <a:noFill/>
        </p:spPr>
        <p:txBody>
          <a:bodyPr wrap="square" rtlCol="0">
            <a:spAutoFit/>
          </a:bodyPr>
          <a:lstStyle/>
          <a:p>
            <a:r>
              <a:rPr lang="id-ID" sz="900" kern="0">
                <a:latin typeface="仓耳今楷05-6763 W05" panose="02020400000000000000" pitchFamily="18" charset="-122"/>
                <a:ea typeface="仓耳今楷05-6763 W05" panose="02020400000000000000" pitchFamily="18" charset="-122"/>
                <a:cs typeface="Poppins Medium" panose="00000A00000000000000" pitchFamily="2" charset="0"/>
              </a:rPr>
              <a:t>Text Tittle </a:t>
            </a:r>
            <a:endParaRPr lang="en-US" sz="900" kern="0">
              <a:latin typeface="仓耳今楷05-6763 W05" panose="02020400000000000000" pitchFamily="18" charset="-122"/>
              <a:ea typeface="仓耳今楷05-6763 W05" panose="02020400000000000000" pitchFamily="18" charset="-122"/>
              <a:cs typeface="Poppins Medium" panose="00000A00000000000000" pitchFamily="2" charset="0"/>
            </a:endParaRPr>
          </a:p>
        </p:txBody>
      </p:sp>
      <p:sp>
        <p:nvSpPr>
          <p:cNvPr id="25" name="TextBox 36"/>
          <p:cNvSpPr txBox="1"/>
          <p:nvPr userDrawn="1">
            <p:custDataLst>
              <p:tags r:id="rId8"/>
            </p:custDataLst>
          </p:nvPr>
        </p:nvSpPr>
        <p:spPr>
          <a:xfrm>
            <a:off x="10863819" y="811866"/>
            <a:ext cx="835597" cy="230832"/>
          </a:xfrm>
          <a:prstGeom prst="rect">
            <a:avLst/>
          </a:prstGeom>
          <a:noFill/>
        </p:spPr>
        <p:txBody>
          <a:bodyPr wrap="square" rtlCol="0">
            <a:spAutoFit/>
          </a:bodyPr>
          <a:lstStyle/>
          <a:p>
            <a:r>
              <a:rPr lang="id-ID" sz="900" kern="0">
                <a:latin typeface="仓耳今楷05-6763 W05" panose="02020400000000000000" pitchFamily="18" charset="-122"/>
                <a:ea typeface="仓耳今楷05-6763 W05" panose="02020400000000000000" pitchFamily="18" charset="-122"/>
                <a:cs typeface="Poppins Medium" panose="00000A00000000000000" pitchFamily="2" charset="0"/>
              </a:rPr>
              <a:t>Text Tittle </a:t>
            </a:r>
            <a:endParaRPr lang="en-US" sz="900" kern="0">
              <a:latin typeface="仓耳今楷05-6763 W05" panose="02020400000000000000" pitchFamily="18" charset="-122"/>
              <a:ea typeface="仓耳今楷05-6763 W05" panose="02020400000000000000" pitchFamily="18" charset="-122"/>
              <a:cs typeface="Poppins Medium" panose="00000A00000000000000" pitchFamily="2" charset="0"/>
            </a:endParaRPr>
          </a:p>
        </p:txBody>
      </p:sp>
      <p:sp>
        <p:nvSpPr>
          <p:cNvPr id="26" name="矩形 25"/>
          <p:cNvSpPr/>
          <p:nvPr userDrawn="1">
            <p:custDataLst>
              <p:tags r:id="rId9"/>
            </p:custDataLst>
          </p:nvPr>
        </p:nvSpPr>
        <p:spPr>
          <a:xfrm>
            <a:off x="6592473" y="4165554"/>
            <a:ext cx="1493930" cy="524502"/>
          </a:xfrm>
          <a:prstGeom prst="rect">
            <a:avLst/>
          </a:prstGeom>
          <a:noFill/>
          <a:ln>
            <a:solidFill>
              <a:schemeClr val="tx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custDataLst>
              <p:tags r:id="rId10"/>
            </p:custDataLst>
          </p:nvPr>
        </p:nvSpPr>
        <p:spPr>
          <a:xfrm>
            <a:off x="6795966" y="4243139"/>
            <a:ext cx="1086944" cy="368300"/>
          </a:xfrm>
          <a:prstGeom prst="rect">
            <a:avLst/>
          </a:prstGeom>
          <a:noFill/>
        </p:spPr>
        <p:txBody>
          <a:bodyPr wrap="square" rtlCol="0">
            <a:spAutoFit/>
          </a:bodyPr>
          <a:lstStyle/>
          <a:p>
            <a:pPr algn="dist"/>
            <a:r>
              <a:rPr lang="en-US" altLang="zh-CN" dirty="0">
                <a:latin typeface="思源黑体 CN Heavy" panose="020B0A00000000000000" pitchFamily="34" charset="-122"/>
                <a:ea typeface="思源黑体 CN Heavy" panose="020B0A00000000000000" pitchFamily="34" charset="-122"/>
              </a:rPr>
              <a:t>2024</a:t>
            </a:r>
            <a:endParaRPr lang="zh-CN" altLang="en-US" dirty="0">
              <a:latin typeface="思源黑体 CN Heavy" panose="020B0A00000000000000" pitchFamily="34" charset="-122"/>
              <a:ea typeface="思源黑体 CN Heavy" panose="020B0A00000000000000" pitchFamily="34" charset="-122"/>
            </a:endParaRPr>
          </a:p>
        </p:txBody>
      </p:sp>
      <p:cxnSp>
        <p:nvCxnSpPr>
          <p:cNvPr id="31" name="Google Shape;1126;p31"/>
          <p:cNvCxnSpPr/>
          <p:nvPr userDrawn="1">
            <p:custDataLst>
              <p:tags r:id="rId11"/>
            </p:custDataLst>
          </p:nvPr>
        </p:nvCxnSpPr>
        <p:spPr>
          <a:xfrm>
            <a:off x="5350588" y="5810812"/>
            <a:ext cx="6841412" cy="0"/>
          </a:xfrm>
          <a:prstGeom prst="straightConnector1">
            <a:avLst/>
          </a:prstGeom>
          <a:noFill/>
          <a:ln w="9525" cap="flat" cmpd="sng">
            <a:solidFill>
              <a:schemeClr val="tx1">
                <a:alpha val="22000"/>
              </a:schemeClr>
            </a:solidFill>
            <a:prstDash val="solid"/>
            <a:round/>
            <a:headEnd type="none" w="med" len="med"/>
            <a:tailEnd type="none" w="med" len="med"/>
          </a:ln>
        </p:spPr>
      </p:cxnSp>
      <p:pic>
        <p:nvPicPr>
          <p:cNvPr id="21" name="图片 20" descr="11冬令营改色_复制-03"/>
          <p:cNvPicPr>
            <a:picLocks noChangeAspect="1"/>
          </p:cNvPicPr>
          <p:nvPr userDrawn="1"/>
        </p:nvPicPr>
        <p:blipFill>
          <a:blip r:embed="rId20"/>
          <a:srcRect t="44056"/>
          <a:stretch>
            <a:fillRect/>
          </a:stretch>
        </p:blipFill>
        <p:spPr>
          <a:xfrm>
            <a:off x="431165" y="1764030"/>
            <a:ext cx="5127625" cy="5093970"/>
          </a:xfrm>
          <a:prstGeom prst="rect">
            <a:avLst/>
          </a:prstGeom>
        </p:spPr>
      </p:pic>
      <p:grpSp>
        <p:nvGrpSpPr>
          <p:cNvPr id="28" name="Group 5"/>
          <p:cNvGrpSpPr/>
          <p:nvPr userDrawn="1"/>
        </p:nvGrpSpPr>
        <p:grpSpPr>
          <a:xfrm>
            <a:off x="699249" y="1077483"/>
            <a:ext cx="209306" cy="236179"/>
            <a:chOff x="4551216" y="1039091"/>
            <a:chExt cx="1226129" cy="1046018"/>
          </a:xfrm>
          <a:solidFill>
            <a:schemeClr val="tx1"/>
          </a:solidFill>
        </p:grpSpPr>
        <p:sp>
          <p:nvSpPr>
            <p:cNvPr id="29" name="Rectangle 6"/>
            <p:cNvSpPr/>
            <p:nvPr>
              <p:custDataLst>
                <p:tags r:id="rId15"/>
              </p:custDataLst>
            </p:nvPr>
          </p:nvSpPr>
          <p:spPr>
            <a:xfrm>
              <a:off x="4551218" y="1039091"/>
              <a:ext cx="1226127" cy="187036"/>
            </a:xfrm>
            <a:prstGeom prst="rect">
              <a:avLst/>
            </a:prstGeom>
            <a:solidFill>
              <a:srgbClr val="1227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122795"/>
                </a:solidFill>
              </a:endParaRPr>
            </a:p>
          </p:txBody>
        </p:sp>
        <p:sp>
          <p:nvSpPr>
            <p:cNvPr id="30" name="Rectangle 7"/>
            <p:cNvSpPr/>
            <p:nvPr>
              <p:custDataLst>
                <p:tags r:id="rId16"/>
              </p:custDataLst>
            </p:nvPr>
          </p:nvSpPr>
          <p:spPr>
            <a:xfrm>
              <a:off x="4551217" y="1468582"/>
              <a:ext cx="1226127" cy="187036"/>
            </a:xfrm>
            <a:prstGeom prst="rect">
              <a:avLst/>
            </a:prstGeom>
            <a:solidFill>
              <a:srgbClr val="1227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122795"/>
                </a:solidFill>
              </a:endParaRPr>
            </a:p>
          </p:txBody>
        </p:sp>
        <p:sp>
          <p:nvSpPr>
            <p:cNvPr id="32" name="Rectangle 8"/>
            <p:cNvSpPr/>
            <p:nvPr>
              <p:custDataLst>
                <p:tags r:id="rId17"/>
              </p:custDataLst>
            </p:nvPr>
          </p:nvSpPr>
          <p:spPr>
            <a:xfrm>
              <a:off x="4551216" y="1898073"/>
              <a:ext cx="1226127" cy="187036"/>
            </a:xfrm>
            <a:prstGeom prst="rect">
              <a:avLst/>
            </a:prstGeom>
            <a:solidFill>
              <a:srgbClr val="1227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a:solidFill>
                    <a:srgbClr val="122795"/>
                  </a:solidFill>
                </a:ln>
                <a:solidFill>
                  <a:srgbClr val="122795"/>
                </a:solidFill>
              </a:endParaRPr>
            </a:p>
          </p:txBody>
        </p:sp>
      </p:grpSp>
      <p:grpSp>
        <p:nvGrpSpPr>
          <p:cNvPr id="33" name="Group 5"/>
          <p:cNvGrpSpPr/>
          <p:nvPr userDrawn="1"/>
        </p:nvGrpSpPr>
        <p:grpSpPr>
          <a:xfrm>
            <a:off x="699249" y="5709808"/>
            <a:ext cx="209306" cy="236179"/>
            <a:chOff x="4551216" y="1039091"/>
            <a:chExt cx="1226129" cy="1046018"/>
          </a:xfrm>
          <a:solidFill>
            <a:schemeClr val="tx1"/>
          </a:solidFill>
        </p:grpSpPr>
        <p:sp>
          <p:nvSpPr>
            <p:cNvPr id="34" name="Rectangle 6"/>
            <p:cNvSpPr/>
            <p:nvPr>
              <p:custDataLst>
                <p:tags r:id="rId12"/>
              </p:custDataLst>
            </p:nvPr>
          </p:nvSpPr>
          <p:spPr>
            <a:xfrm>
              <a:off x="4551218" y="1039091"/>
              <a:ext cx="1226127" cy="187036"/>
            </a:xfrm>
            <a:prstGeom prst="rect">
              <a:avLst/>
            </a:prstGeom>
            <a:solidFill>
              <a:srgbClr val="1227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22795"/>
                </a:solidFill>
              </a:endParaRPr>
            </a:p>
          </p:txBody>
        </p:sp>
        <p:sp>
          <p:nvSpPr>
            <p:cNvPr id="35" name="Rectangle 7"/>
            <p:cNvSpPr/>
            <p:nvPr>
              <p:custDataLst>
                <p:tags r:id="rId13"/>
              </p:custDataLst>
            </p:nvPr>
          </p:nvSpPr>
          <p:spPr>
            <a:xfrm>
              <a:off x="4551217" y="1468582"/>
              <a:ext cx="1226127" cy="187036"/>
            </a:xfrm>
            <a:prstGeom prst="rect">
              <a:avLst/>
            </a:prstGeom>
            <a:solidFill>
              <a:srgbClr val="1227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22795"/>
                </a:solidFill>
              </a:endParaRPr>
            </a:p>
          </p:txBody>
        </p:sp>
        <p:sp>
          <p:nvSpPr>
            <p:cNvPr id="36" name="Rectangle 8"/>
            <p:cNvSpPr/>
            <p:nvPr>
              <p:custDataLst>
                <p:tags r:id="rId14"/>
              </p:custDataLst>
            </p:nvPr>
          </p:nvSpPr>
          <p:spPr>
            <a:xfrm>
              <a:off x="4551216" y="1898073"/>
              <a:ext cx="1226127" cy="187036"/>
            </a:xfrm>
            <a:prstGeom prst="rect">
              <a:avLst/>
            </a:prstGeom>
            <a:solidFill>
              <a:srgbClr val="1227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22795"/>
                  </a:solidFill>
                </a:ln>
                <a:solidFill>
                  <a:srgbClr val="122795"/>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xEl>
                                              <p:pRg st="0" end="0"/>
                                            </p:txEl>
                                          </p:spTgt>
                                        </p:tgtEl>
                                        <p:attrNameLst>
                                          <p:attrName>style.visibility</p:attrName>
                                        </p:attrNameLst>
                                      </p:cBhvr>
                                      <p:to>
                                        <p:strVal val="visible"/>
                                      </p:to>
                                    </p:set>
                                    <p:animEffect transition="in" filter="wipe(left)">
                                      <p:cBhvr>
                                        <p:cTn id="12" dur="500"/>
                                        <p:tgtEl>
                                          <p:spTgt spid="17">
                                            <p:txEl>
                                              <p:pRg st="0" end="0"/>
                                            </p:txEl>
                                          </p:spTgt>
                                        </p:tgtEl>
                                      </p:cBhvr>
                                    </p:animEffect>
                                  </p:childTnLst>
                                </p:cTn>
                              </p:par>
                              <p:par>
                                <p:cTn id="13" presetID="42"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1000"/>
                                        <p:tgtEl>
                                          <p:spTgt spid="19"/>
                                        </p:tgtEl>
                                      </p:cBhvr>
                                    </p:animEffect>
                                    <p:anim calcmode="lin" valueType="num">
                                      <p:cBhvr>
                                        <p:cTn id="16" dur="1000" fill="hold"/>
                                        <p:tgtEl>
                                          <p:spTgt spid="19"/>
                                        </p:tgtEl>
                                        <p:attrNameLst>
                                          <p:attrName>ppt_x</p:attrName>
                                        </p:attrNameLst>
                                      </p:cBhvr>
                                      <p:tavLst>
                                        <p:tav tm="0">
                                          <p:val>
                                            <p:strVal val="#ppt_x"/>
                                          </p:val>
                                        </p:tav>
                                        <p:tav tm="100000">
                                          <p:val>
                                            <p:strVal val="#ppt_x"/>
                                          </p:val>
                                        </p:tav>
                                      </p:tavLst>
                                    </p:anim>
                                    <p:anim calcmode="lin" valueType="num">
                                      <p:cBhvr>
                                        <p:cTn id="17" dur="1000" fill="hold"/>
                                        <p:tgtEl>
                                          <p:spTgt spid="19"/>
                                        </p:tgtEl>
                                        <p:attrNameLst>
                                          <p:attrName>ppt_y</p:attrName>
                                        </p:attrNameLst>
                                      </p:cBhvr>
                                      <p:tavLst>
                                        <p:tav tm="0">
                                          <p:val>
                                            <p:strVal val="#ppt_y+.1"/>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additive="base">
                                        <p:cTn id="20" dur="500" fill="hold"/>
                                        <p:tgtEl>
                                          <p:spTgt spid="27"/>
                                        </p:tgtEl>
                                        <p:attrNameLst>
                                          <p:attrName>ppt_x</p:attrName>
                                        </p:attrNameLst>
                                      </p:cBhvr>
                                      <p:tavLst>
                                        <p:tav tm="0">
                                          <p:val>
                                            <p:strVal val="#ppt_x"/>
                                          </p:val>
                                        </p:tav>
                                        <p:tav tm="100000">
                                          <p:val>
                                            <p:strVal val="#ppt_x"/>
                                          </p:val>
                                        </p:tav>
                                      </p:tavLst>
                                    </p:anim>
                                    <p:anim calcmode="lin" valueType="num">
                                      <p:cBhvr additive="base">
                                        <p:cTn id="21"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7"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9" name="图片 8"/>
          <p:cNvPicPr>
            <a:picLocks noChangeAspect="1"/>
          </p:cNvPicPr>
          <p:nvPr userDrawn="1">
            <p:custDataLst>
              <p:tags r:id="rId1"/>
            </p:custDataLst>
          </p:nvPr>
        </p:nvPicPr>
        <p:blipFill rotWithShape="1">
          <a:blip r:embed="rId11" cstate="print">
            <a:extLst>
              <a:ext uri="{28A0092B-C50C-407E-A947-70E740481C1C}">
                <a14:useLocalDpi xmlns:a14="http://schemas.microsoft.com/office/drawing/2010/main" val="0"/>
              </a:ext>
            </a:extLst>
          </a:blip>
          <a:srcRect t="39057"/>
          <a:stretch>
            <a:fillRect/>
          </a:stretch>
        </p:blipFill>
        <p:spPr>
          <a:xfrm>
            <a:off x="1535804" y="3835463"/>
            <a:ext cx="5027556" cy="2042617"/>
          </a:xfrm>
          <a:prstGeom prst="rect">
            <a:avLst/>
          </a:prstGeom>
          <a:ln w="28575" cap="flat" cmpd="sng">
            <a:solidFill>
              <a:schemeClr val="accent1">
                <a:shade val="50000"/>
              </a:schemeClr>
            </a:solidFill>
            <a:prstDash val="solid"/>
          </a:ln>
        </p:spPr>
      </p:pic>
      <p:pic>
        <p:nvPicPr>
          <p:cNvPr id="10" name="图片 9" descr="/Users/macbookpro/Desktop/高中营物料/11冬令营改色_复制-03.png11冬令营改色_复制-03"/>
          <p:cNvPicPr>
            <a:picLocks noChangeAspect="1"/>
          </p:cNvPicPr>
          <p:nvPr userDrawn="1">
            <p:custDataLst>
              <p:tags r:id="rId2"/>
            </p:custDataLst>
          </p:nvPr>
        </p:nvPicPr>
        <p:blipFill rotWithShape="1">
          <a:blip r:embed="rId12"/>
          <a:srcRect t="38563" b="38563"/>
          <a:stretch>
            <a:fillRect/>
          </a:stretch>
        </p:blipFill>
        <p:spPr>
          <a:xfrm>
            <a:off x="1535804" y="1667272"/>
            <a:ext cx="5027556" cy="2042617"/>
          </a:xfrm>
          <a:prstGeom prst="rect">
            <a:avLst/>
          </a:prstGeom>
          <a:ln w="28575" cmpd="sng">
            <a:solidFill>
              <a:schemeClr val="accent1">
                <a:shade val="50000"/>
              </a:schemeClr>
            </a:solidFill>
            <a:prstDash val="solid"/>
          </a:ln>
        </p:spPr>
      </p:pic>
      <p:sp>
        <p:nvSpPr>
          <p:cNvPr id="11" name="文本框 10"/>
          <p:cNvSpPr txBox="1"/>
          <p:nvPr userDrawn="1">
            <p:custDataLst>
              <p:tags r:id="rId3"/>
            </p:custDataLst>
          </p:nvPr>
        </p:nvSpPr>
        <p:spPr>
          <a:xfrm>
            <a:off x="2183350" y="3479573"/>
            <a:ext cx="1978520" cy="460375"/>
          </a:xfrm>
          <a:prstGeom prst="rect">
            <a:avLst/>
          </a:prstGeom>
          <a:solidFill>
            <a:srgbClr val="7AAFD5"/>
          </a:solidFill>
        </p:spPr>
        <p:txBody>
          <a:bodyPr wrap="square" rtlCol="0">
            <a:spAutoFit/>
          </a:bodyPr>
          <a:lstStyle/>
          <a:p>
            <a:pPr algn="dist"/>
            <a:r>
              <a:rPr lang="zh-CN" altLang="en-US" sz="2400">
                <a:solidFill>
                  <a:srgbClr val="D7F8E8"/>
                </a:solidFill>
                <a:latin typeface="Microsoft YaHei" panose="020B0503020204020204" charset="-122"/>
                <a:ea typeface="Microsoft YaHei" panose="020B0503020204020204" charset="-122"/>
                <a:sym typeface="+mn-ea"/>
              </a:rPr>
              <a:t>捕鱼达人</a:t>
            </a:r>
            <a:endParaRPr lang="zh-CN" altLang="en-US" sz="2400" dirty="0">
              <a:solidFill>
                <a:schemeClr val="bg1"/>
              </a:solidFill>
              <a:latin typeface="思源黑体 CN Heavy" panose="020B0A00000000000000" pitchFamily="34" charset="-122"/>
              <a:ea typeface="思源黑体 CN Heavy" panose="020B0A00000000000000" pitchFamily="34" charset="-122"/>
            </a:endParaRPr>
          </a:p>
        </p:txBody>
      </p:sp>
      <p:sp>
        <p:nvSpPr>
          <p:cNvPr id="12" name="Google Shape;558;p41"/>
          <p:cNvSpPr txBox="1"/>
          <p:nvPr userDrawn="1">
            <p:custDataLst>
              <p:tags r:id="rId4"/>
            </p:custDataLst>
          </p:nvPr>
        </p:nvSpPr>
        <p:spPr>
          <a:xfrm>
            <a:off x="7210906" y="2195743"/>
            <a:ext cx="882000" cy="48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000"/>
              <a:buFont typeface="Mukta SemiBold"/>
              <a:buNone/>
              <a:defRPr sz="4000" b="0" i="0" u="none" strike="noStrike" cap="none">
                <a:solidFill>
                  <a:schemeClr val="dk1"/>
                </a:solidFill>
                <a:latin typeface="Mukta ExtraBold"/>
                <a:ea typeface="Mukta ExtraBold"/>
                <a:cs typeface="Mukta ExtraBold"/>
                <a:sym typeface="Mukta ExtraBold"/>
              </a:defRPr>
            </a:lvl1pPr>
            <a:lvl2pPr marR="0" lvl="1" algn="ctr" rtl="0">
              <a:lnSpc>
                <a:spcPct val="100000"/>
              </a:lnSpc>
              <a:spcBef>
                <a:spcPts val="0"/>
              </a:spcBef>
              <a:spcAft>
                <a:spcPts val="0"/>
              </a:spcAft>
              <a:buClr>
                <a:schemeClr val="dk1"/>
              </a:buClr>
              <a:buSzPts val="2000"/>
              <a:buFont typeface="Mukta SemiBold"/>
              <a:buNone/>
              <a:defRPr sz="2000" b="0" i="0" u="none" strike="noStrike" cap="none">
                <a:solidFill>
                  <a:schemeClr val="dk1"/>
                </a:solidFill>
                <a:latin typeface="Mukta SemiBold"/>
                <a:ea typeface="Mukta SemiBold"/>
                <a:cs typeface="Mukta SemiBold"/>
                <a:sym typeface="Mukta SemiBold"/>
              </a:defRPr>
            </a:lvl2pPr>
            <a:lvl3pPr marR="0" lvl="2" algn="ctr" rtl="0">
              <a:lnSpc>
                <a:spcPct val="100000"/>
              </a:lnSpc>
              <a:spcBef>
                <a:spcPts val="0"/>
              </a:spcBef>
              <a:spcAft>
                <a:spcPts val="0"/>
              </a:spcAft>
              <a:buClr>
                <a:schemeClr val="dk1"/>
              </a:buClr>
              <a:buSzPts val="2000"/>
              <a:buFont typeface="Mukta SemiBold"/>
              <a:buNone/>
              <a:defRPr sz="2000" b="0" i="0" u="none" strike="noStrike" cap="none">
                <a:solidFill>
                  <a:schemeClr val="dk1"/>
                </a:solidFill>
                <a:latin typeface="Mukta SemiBold"/>
                <a:ea typeface="Mukta SemiBold"/>
                <a:cs typeface="Mukta SemiBold"/>
                <a:sym typeface="Mukta SemiBold"/>
              </a:defRPr>
            </a:lvl3pPr>
            <a:lvl4pPr marR="0" lvl="3" algn="ctr" rtl="0">
              <a:lnSpc>
                <a:spcPct val="100000"/>
              </a:lnSpc>
              <a:spcBef>
                <a:spcPts val="0"/>
              </a:spcBef>
              <a:spcAft>
                <a:spcPts val="0"/>
              </a:spcAft>
              <a:buClr>
                <a:schemeClr val="dk1"/>
              </a:buClr>
              <a:buSzPts val="2000"/>
              <a:buFont typeface="Mukta SemiBold"/>
              <a:buNone/>
              <a:defRPr sz="2000" b="0" i="0" u="none" strike="noStrike" cap="none">
                <a:solidFill>
                  <a:schemeClr val="dk1"/>
                </a:solidFill>
                <a:latin typeface="Mukta SemiBold"/>
                <a:ea typeface="Mukta SemiBold"/>
                <a:cs typeface="Mukta SemiBold"/>
                <a:sym typeface="Mukta SemiBold"/>
              </a:defRPr>
            </a:lvl4pPr>
            <a:lvl5pPr marR="0" lvl="4" algn="ctr" rtl="0">
              <a:lnSpc>
                <a:spcPct val="100000"/>
              </a:lnSpc>
              <a:spcBef>
                <a:spcPts val="0"/>
              </a:spcBef>
              <a:spcAft>
                <a:spcPts val="0"/>
              </a:spcAft>
              <a:buClr>
                <a:schemeClr val="dk1"/>
              </a:buClr>
              <a:buSzPts val="2000"/>
              <a:buFont typeface="Mukta SemiBold"/>
              <a:buNone/>
              <a:defRPr sz="2000" b="0" i="0" u="none" strike="noStrike" cap="none">
                <a:solidFill>
                  <a:schemeClr val="dk1"/>
                </a:solidFill>
                <a:latin typeface="Mukta SemiBold"/>
                <a:ea typeface="Mukta SemiBold"/>
                <a:cs typeface="Mukta SemiBold"/>
                <a:sym typeface="Mukta SemiBold"/>
              </a:defRPr>
            </a:lvl5pPr>
            <a:lvl6pPr marR="0" lvl="5" algn="ctr" rtl="0">
              <a:lnSpc>
                <a:spcPct val="100000"/>
              </a:lnSpc>
              <a:spcBef>
                <a:spcPts val="0"/>
              </a:spcBef>
              <a:spcAft>
                <a:spcPts val="0"/>
              </a:spcAft>
              <a:buClr>
                <a:schemeClr val="dk1"/>
              </a:buClr>
              <a:buSzPts val="2000"/>
              <a:buFont typeface="Mukta SemiBold"/>
              <a:buNone/>
              <a:defRPr sz="2000" b="0" i="0" u="none" strike="noStrike" cap="none">
                <a:solidFill>
                  <a:schemeClr val="dk1"/>
                </a:solidFill>
                <a:latin typeface="Mukta SemiBold"/>
                <a:ea typeface="Mukta SemiBold"/>
                <a:cs typeface="Mukta SemiBold"/>
                <a:sym typeface="Mukta SemiBold"/>
              </a:defRPr>
            </a:lvl6pPr>
            <a:lvl7pPr marR="0" lvl="6" algn="ctr" rtl="0">
              <a:lnSpc>
                <a:spcPct val="100000"/>
              </a:lnSpc>
              <a:spcBef>
                <a:spcPts val="0"/>
              </a:spcBef>
              <a:spcAft>
                <a:spcPts val="0"/>
              </a:spcAft>
              <a:buClr>
                <a:schemeClr val="dk1"/>
              </a:buClr>
              <a:buSzPts val="2000"/>
              <a:buFont typeface="Mukta SemiBold"/>
              <a:buNone/>
              <a:defRPr sz="2000" b="0" i="0" u="none" strike="noStrike" cap="none">
                <a:solidFill>
                  <a:schemeClr val="dk1"/>
                </a:solidFill>
                <a:latin typeface="Mukta SemiBold"/>
                <a:ea typeface="Mukta SemiBold"/>
                <a:cs typeface="Mukta SemiBold"/>
                <a:sym typeface="Mukta SemiBold"/>
              </a:defRPr>
            </a:lvl7pPr>
            <a:lvl8pPr marR="0" lvl="7" algn="ctr" rtl="0">
              <a:lnSpc>
                <a:spcPct val="100000"/>
              </a:lnSpc>
              <a:spcBef>
                <a:spcPts val="0"/>
              </a:spcBef>
              <a:spcAft>
                <a:spcPts val="0"/>
              </a:spcAft>
              <a:buClr>
                <a:schemeClr val="dk1"/>
              </a:buClr>
              <a:buSzPts val="2000"/>
              <a:buFont typeface="Mukta SemiBold"/>
              <a:buNone/>
              <a:defRPr sz="2000" b="0" i="0" u="none" strike="noStrike" cap="none">
                <a:solidFill>
                  <a:schemeClr val="dk1"/>
                </a:solidFill>
                <a:latin typeface="Mukta SemiBold"/>
                <a:ea typeface="Mukta SemiBold"/>
                <a:cs typeface="Mukta SemiBold"/>
                <a:sym typeface="Mukta SemiBold"/>
              </a:defRPr>
            </a:lvl8pPr>
            <a:lvl9pPr marR="0" lvl="8" algn="ctr" rtl="0">
              <a:lnSpc>
                <a:spcPct val="100000"/>
              </a:lnSpc>
              <a:spcBef>
                <a:spcPts val="0"/>
              </a:spcBef>
              <a:spcAft>
                <a:spcPts val="0"/>
              </a:spcAft>
              <a:buClr>
                <a:schemeClr val="dk1"/>
              </a:buClr>
              <a:buSzPts val="2000"/>
              <a:buFont typeface="Mukta SemiBold"/>
              <a:buNone/>
              <a:defRPr sz="2000" b="0" i="0" u="none" strike="noStrike" cap="none">
                <a:solidFill>
                  <a:schemeClr val="dk1"/>
                </a:solidFill>
                <a:latin typeface="Mukta SemiBold"/>
                <a:ea typeface="Mukta SemiBold"/>
                <a:cs typeface="Mukta SemiBold"/>
                <a:sym typeface="Mukta SemiBold"/>
              </a:defRPr>
            </a:lvl9pPr>
          </a:lstStyle>
          <a:p>
            <a:pPr marL="0" marR="0" lvl="0" indent="0" algn="ctr" defTabSz="914400" rtl="0" eaLnBrk="1" fontAlgn="auto" latinLnBrk="0" hangingPunct="1">
              <a:lnSpc>
                <a:spcPct val="100000"/>
              </a:lnSpc>
              <a:spcBef>
                <a:spcPts val="0"/>
              </a:spcBef>
              <a:spcAft>
                <a:spcPts val="0"/>
              </a:spcAft>
              <a:buClr>
                <a:srgbClr val="FF662E"/>
              </a:buClr>
              <a:buSzPts val="2000"/>
              <a:buFont typeface="朗太書体" panose="02000009000000000000" charset="-128"/>
              <a:buNone/>
              <a:defRPr/>
            </a:pPr>
            <a:r>
              <a:rPr kumimoji="0" lang="en-GB" sz="4000" b="0" i="0" u="none" strike="noStrike" kern="0" cap="none" spc="0" normalizeH="0" baseline="0" noProof="0">
                <a:ln>
                  <a:noFill/>
                </a:ln>
                <a:solidFill>
                  <a:srgbClr val="122795"/>
                </a:solidFill>
                <a:effectLst/>
                <a:uLnTx/>
                <a:uFillTx/>
                <a:latin typeface="思源黑体 CN Heavy" panose="020B0A00000000000000" pitchFamily="34" charset="-122"/>
                <a:ea typeface="思源黑体 CN Heavy" panose="020B0A00000000000000" pitchFamily="34" charset="-122"/>
                <a:cs typeface="朗太書体" panose="02000009000000000000" charset="-128"/>
                <a:sym typeface="朗太書体" panose="02000009000000000000" charset="-128"/>
              </a:rPr>
              <a:t>1</a:t>
            </a:r>
          </a:p>
        </p:txBody>
      </p:sp>
      <p:sp>
        <p:nvSpPr>
          <p:cNvPr id="13" name="文本框 12"/>
          <p:cNvSpPr txBox="1"/>
          <p:nvPr userDrawn="1">
            <p:custDataLst>
              <p:tags r:id="rId5"/>
            </p:custDataLst>
          </p:nvPr>
        </p:nvSpPr>
        <p:spPr>
          <a:xfrm>
            <a:off x="8258049" y="1996393"/>
            <a:ext cx="3015738" cy="827727"/>
          </a:xfrm>
          <a:prstGeom prst="rect">
            <a:avLst/>
          </a:prstGeom>
          <a:noFill/>
        </p:spPr>
        <p:txBody>
          <a:bodyPr wrap="square" rtlCol="0">
            <a:spAutoFit/>
          </a:bodyPr>
          <a:lstStyle/>
          <a:p>
            <a:pPr>
              <a:lnSpc>
                <a:spcPct val="150000"/>
              </a:lnSpc>
            </a:pPr>
            <a:r>
              <a:rPr lang="en-US" altLang="zh-CN" sz="1100" dirty="0">
                <a:solidFill>
                  <a:schemeClr val="tx1">
                    <a:lumMod val="75000"/>
                    <a:lumOff val="25000"/>
                  </a:schemeClr>
                </a:solidFill>
                <a:latin typeface="思源黑体 CN Light" panose="020B0200000000000000" pitchFamily="34" charset="-122"/>
                <a:ea typeface="思源黑体 CN Light" panose="020B0200000000000000" pitchFamily="34" charset="-122"/>
              </a:rPr>
              <a:t>Lorem ipsum dolor sit amet, consectetuer adipiscing elit. Maecenas, Lorem ipsum, Lorem ipsum, Lorem ipsum dolor sit</a:t>
            </a:r>
          </a:p>
        </p:txBody>
      </p:sp>
      <p:sp>
        <p:nvSpPr>
          <p:cNvPr id="14" name="Google Shape;558;p41"/>
          <p:cNvSpPr txBox="1"/>
          <p:nvPr userDrawn="1">
            <p:custDataLst>
              <p:tags r:id="rId6"/>
            </p:custDataLst>
          </p:nvPr>
        </p:nvSpPr>
        <p:spPr>
          <a:xfrm>
            <a:off x="7210906" y="3495375"/>
            <a:ext cx="882000" cy="48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000"/>
              <a:buFont typeface="Mukta SemiBold"/>
              <a:buNone/>
              <a:defRPr sz="4000" b="0" i="0" u="none" strike="noStrike" cap="none">
                <a:solidFill>
                  <a:schemeClr val="dk1"/>
                </a:solidFill>
                <a:latin typeface="Mukta ExtraBold"/>
                <a:ea typeface="Mukta ExtraBold"/>
                <a:cs typeface="Mukta ExtraBold"/>
                <a:sym typeface="Mukta ExtraBold"/>
              </a:defRPr>
            </a:lvl1pPr>
            <a:lvl2pPr marR="0" lvl="1" algn="ctr" rtl="0">
              <a:lnSpc>
                <a:spcPct val="100000"/>
              </a:lnSpc>
              <a:spcBef>
                <a:spcPts val="0"/>
              </a:spcBef>
              <a:spcAft>
                <a:spcPts val="0"/>
              </a:spcAft>
              <a:buClr>
                <a:schemeClr val="dk1"/>
              </a:buClr>
              <a:buSzPts val="2000"/>
              <a:buFont typeface="Mukta SemiBold"/>
              <a:buNone/>
              <a:defRPr sz="2000" b="0" i="0" u="none" strike="noStrike" cap="none">
                <a:solidFill>
                  <a:schemeClr val="dk1"/>
                </a:solidFill>
                <a:latin typeface="Mukta SemiBold"/>
                <a:ea typeface="Mukta SemiBold"/>
                <a:cs typeface="Mukta SemiBold"/>
                <a:sym typeface="Mukta SemiBold"/>
              </a:defRPr>
            </a:lvl2pPr>
            <a:lvl3pPr marR="0" lvl="2" algn="ctr" rtl="0">
              <a:lnSpc>
                <a:spcPct val="100000"/>
              </a:lnSpc>
              <a:spcBef>
                <a:spcPts val="0"/>
              </a:spcBef>
              <a:spcAft>
                <a:spcPts val="0"/>
              </a:spcAft>
              <a:buClr>
                <a:schemeClr val="dk1"/>
              </a:buClr>
              <a:buSzPts val="2000"/>
              <a:buFont typeface="Mukta SemiBold"/>
              <a:buNone/>
              <a:defRPr sz="2000" b="0" i="0" u="none" strike="noStrike" cap="none">
                <a:solidFill>
                  <a:schemeClr val="dk1"/>
                </a:solidFill>
                <a:latin typeface="Mukta SemiBold"/>
                <a:ea typeface="Mukta SemiBold"/>
                <a:cs typeface="Mukta SemiBold"/>
                <a:sym typeface="Mukta SemiBold"/>
              </a:defRPr>
            </a:lvl3pPr>
            <a:lvl4pPr marR="0" lvl="3" algn="ctr" rtl="0">
              <a:lnSpc>
                <a:spcPct val="100000"/>
              </a:lnSpc>
              <a:spcBef>
                <a:spcPts val="0"/>
              </a:spcBef>
              <a:spcAft>
                <a:spcPts val="0"/>
              </a:spcAft>
              <a:buClr>
                <a:schemeClr val="dk1"/>
              </a:buClr>
              <a:buSzPts val="2000"/>
              <a:buFont typeface="Mukta SemiBold"/>
              <a:buNone/>
              <a:defRPr sz="2000" b="0" i="0" u="none" strike="noStrike" cap="none">
                <a:solidFill>
                  <a:schemeClr val="dk1"/>
                </a:solidFill>
                <a:latin typeface="Mukta SemiBold"/>
                <a:ea typeface="Mukta SemiBold"/>
                <a:cs typeface="Mukta SemiBold"/>
                <a:sym typeface="Mukta SemiBold"/>
              </a:defRPr>
            </a:lvl4pPr>
            <a:lvl5pPr marR="0" lvl="4" algn="ctr" rtl="0">
              <a:lnSpc>
                <a:spcPct val="100000"/>
              </a:lnSpc>
              <a:spcBef>
                <a:spcPts val="0"/>
              </a:spcBef>
              <a:spcAft>
                <a:spcPts val="0"/>
              </a:spcAft>
              <a:buClr>
                <a:schemeClr val="dk1"/>
              </a:buClr>
              <a:buSzPts val="2000"/>
              <a:buFont typeface="Mukta SemiBold"/>
              <a:buNone/>
              <a:defRPr sz="2000" b="0" i="0" u="none" strike="noStrike" cap="none">
                <a:solidFill>
                  <a:schemeClr val="dk1"/>
                </a:solidFill>
                <a:latin typeface="Mukta SemiBold"/>
                <a:ea typeface="Mukta SemiBold"/>
                <a:cs typeface="Mukta SemiBold"/>
                <a:sym typeface="Mukta SemiBold"/>
              </a:defRPr>
            </a:lvl5pPr>
            <a:lvl6pPr marR="0" lvl="5" algn="ctr" rtl="0">
              <a:lnSpc>
                <a:spcPct val="100000"/>
              </a:lnSpc>
              <a:spcBef>
                <a:spcPts val="0"/>
              </a:spcBef>
              <a:spcAft>
                <a:spcPts val="0"/>
              </a:spcAft>
              <a:buClr>
                <a:schemeClr val="dk1"/>
              </a:buClr>
              <a:buSzPts val="2000"/>
              <a:buFont typeface="Mukta SemiBold"/>
              <a:buNone/>
              <a:defRPr sz="2000" b="0" i="0" u="none" strike="noStrike" cap="none">
                <a:solidFill>
                  <a:schemeClr val="dk1"/>
                </a:solidFill>
                <a:latin typeface="Mukta SemiBold"/>
                <a:ea typeface="Mukta SemiBold"/>
                <a:cs typeface="Mukta SemiBold"/>
                <a:sym typeface="Mukta SemiBold"/>
              </a:defRPr>
            </a:lvl6pPr>
            <a:lvl7pPr marR="0" lvl="6" algn="ctr" rtl="0">
              <a:lnSpc>
                <a:spcPct val="100000"/>
              </a:lnSpc>
              <a:spcBef>
                <a:spcPts val="0"/>
              </a:spcBef>
              <a:spcAft>
                <a:spcPts val="0"/>
              </a:spcAft>
              <a:buClr>
                <a:schemeClr val="dk1"/>
              </a:buClr>
              <a:buSzPts val="2000"/>
              <a:buFont typeface="Mukta SemiBold"/>
              <a:buNone/>
              <a:defRPr sz="2000" b="0" i="0" u="none" strike="noStrike" cap="none">
                <a:solidFill>
                  <a:schemeClr val="dk1"/>
                </a:solidFill>
                <a:latin typeface="Mukta SemiBold"/>
                <a:ea typeface="Mukta SemiBold"/>
                <a:cs typeface="Mukta SemiBold"/>
                <a:sym typeface="Mukta SemiBold"/>
              </a:defRPr>
            </a:lvl7pPr>
            <a:lvl8pPr marR="0" lvl="7" algn="ctr" rtl="0">
              <a:lnSpc>
                <a:spcPct val="100000"/>
              </a:lnSpc>
              <a:spcBef>
                <a:spcPts val="0"/>
              </a:spcBef>
              <a:spcAft>
                <a:spcPts val="0"/>
              </a:spcAft>
              <a:buClr>
                <a:schemeClr val="dk1"/>
              </a:buClr>
              <a:buSzPts val="2000"/>
              <a:buFont typeface="Mukta SemiBold"/>
              <a:buNone/>
              <a:defRPr sz="2000" b="0" i="0" u="none" strike="noStrike" cap="none">
                <a:solidFill>
                  <a:schemeClr val="dk1"/>
                </a:solidFill>
                <a:latin typeface="Mukta SemiBold"/>
                <a:ea typeface="Mukta SemiBold"/>
                <a:cs typeface="Mukta SemiBold"/>
                <a:sym typeface="Mukta SemiBold"/>
              </a:defRPr>
            </a:lvl8pPr>
            <a:lvl9pPr marR="0" lvl="8" algn="ctr" rtl="0">
              <a:lnSpc>
                <a:spcPct val="100000"/>
              </a:lnSpc>
              <a:spcBef>
                <a:spcPts val="0"/>
              </a:spcBef>
              <a:spcAft>
                <a:spcPts val="0"/>
              </a:spcAft>
              <a:buClr>
                <a:schemeClr val="dk1"/>
              </a:buClr>
              <a:buSzPts val="2000"/>
              <a:buFont typeface="Mukta SemiBold"/>
              <a:buNone/>
              <a:defRPr sz="2000" b="0" i="0" u="none" strike="noStrike" cap="none">
                <a:solidFill>
                  <a:schemeClr val="dk1"/>
                </a:solidFill>
                <a:latin typeface="Mukta SemiBold"/>
                <a:ea typeface="Mukta SemiBold"/>
                <a:cs typeface="Mukta SemiBold"/>
                <a:sym typeface="Mukta SemiBold"/>
              </a:defRPr>
            </a:lvl9pPr>
          </a:lstStyle>
          <a:p>
            <a:pPr marL="0" marR="0" lvl="0" indent="0" algn="ctr" defTabSz="914400" rtl="0" eaLnBrk="1" fontAlgn="auto" latinLnBrk="0" hangingPunct="1">
              <a:lnSpc>
                <a:spcPct val="100000"/>
              </a:lnSpc>
              <a:spcBef>
                <a:spcPts val="0"/>
              </a:spcBef>
              <a:spcAft>
                <a:spcPts val="0"/>
              </a:spcAft>
              <a:buClr>
                <a:srgbClr val="FF662E"/>
              </a:buClr>
              <a:buSzPts val="2000"/>
              <a:buFont typeface="朗太書体" panose="02000009000000000000" charset="-128"/>
              <a:buNone/>
              <a:defRPr/>
            </a:pPr>
            <a:r>
              <a:rPr kumimoji="0" lang="en-GB" sz="4000" b="0" i="0" u="none" strike="noStrike" kern="0" cap="none" spc="0" normalizeH="0" baseline="0" noProof="0" dirty="0">
                <a:ln>
                  <a:noFill/>
                </a:ln>
                <a:solidFill>
                  <a:srgbClr val="122795"/>
                </a:solidFill>
                <a:effectLst/>
                <a:uLnTx/>
                <a:uFillTx/>
                <a:latin typeface="思源黑体 CN Heavy" panose="020B0A00000000000000" pitchFamily="34" charset="-122"/>
                <a:ea typeface="思源黑体 CN Heavy" panose="020B0A00000000000000" pitchFamily="34" charset="-122"/>
                <a:cs typeface="朗太書体" panose="02000009000000000000" charset="-128"/>
                <a:sym typeface="朗太書体" panose="02000009000000000000" charset="-128"/>
              </a:rPr>
              <a:t>2</a:t>
            </a:r>
          </a:p>
        </p:txBody>
      </p:sp>
      <p:sp>
        <p:nvSpPr>
          <p:cNvPr id="15" name="文本框 14"/>
          <p:cNvSpPr txBox="1"/>
          <p:nvPr userDrawn="1">
            <p:custDataLst>
              <p:tags r:id="rId7"/>
            </p:custDataLst>
          </p:nvPr>
        </p:nvSpPr>
        <p:spPr>
          <a:xfrm>
            <a:off x="8258049" y="3296025"/>
            <a:ext cx="3015738" cy="827727"/>
          </a:xfrm>
          <a:prstGeom prst="rect">
            <a:avLst/>
          </a:prstGeom>
          <a:noFill/>
        </p:spPr>
        <p:txBody>
          <a:bodyPr wrap="square" rtlCol="0">
            <a:spAutoFit/>
          </a:bodyPr>
          <a:lstStyle/>
          <a:p>
            <a:pPr>
              <a:lnSpc>
                <a:spcPct val="150000"/>
              </a:lnSpc>
            </a:pPr>
            <a:r>
              <a:rPr lang="en-US" altLang="zh-CN" sz="1100" dirty="0">
                <a:solidFill>
                  <a:schemeClr val="tx1">
                    <a:lumMod val="75000"/>
                    <a:lumOff val="25000"/>
                  </a:schemeClr>
                </a:solidFill>
                <a:latin typeface="思源黑体 CN Light" panose="020B0200000000000000" pitchFamily="34" charset="-122"/>
                <a:ea typeface="思源黑体 CN Light" panose="020B0200000000000000" pitchFamily="34" charset="-122"/>
              </a:rPr>
              <a:t>Lorem ipsum dolor sit amet, consectetuer adipiscing elit. Maecenas, Lorem ipsum, Lorem ipsum, Lorem ipsum dolor sit</a:t>
            </a:r>
          </a:p>
        </p:txBody>
      </p:sp>
      <p:sp>
        <p:nvSpPr>
          <p:cNvPr id="16" name="Google Shape;558;p41"/>
          <p:cNvSpPr txBox="1"/>
          <p:nvPr userDrawn="1">
            <p:custDataLst>
              <p:tags r:id="rId8"/>
            </p:custDataLst>
          </p:nvPr>
        </p:nvSpPr>
        <p:spPr>
          <a:xfrm>
            <a:off x="7210906" y="4994357"/>
            <a:ext cx="882000" cy="48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000"/>
              <a:buFont typeface="Mukta SemiBold"/>
              <a:buNone/>
              <a:defRPr sz="4000" b="0" i="0" u="none" strike="noStrike" cap="none">
                <a:solidFill>
                  <a:schemeClr val="dk1"/>
                </a:solidFill>
                <a:latin typeface="Mukta ExtraBold"/>
                <a:ea typeface="Mukta ExtraBold"/>
                <a:cs typeface="Mukta ExtraBold"/>
                <a:sym typeface="Mukta ExtraBold"/>
              </a:defRPr>
            </a:lvl1pPr>
            <a:lvl2pPr marR="0" lvl="1" algn="ctr" rtl="0">
              <a:lnSpc>
                <a:spcPct val="100000"/>
              </a:lnSpc>
              <a:spcBef>
                <a:spcPts val="0"/>
              </a:spcBef>
              <a:spcAft>
                <a:spcPts val="0"/>
              </a:spcAft>
              <a:buClr>
                <a:schemeClr val="dk1"/>
              </a:buClr>
              <a:buSzPts val="2000"/>
              <a:buFont typeface="Mukta SemiBold"/>
              <a:buNone/>
              <a:defRPr sz="2000" b="0" i="0" u="none" strike="noStrike" cap="none">
                <a:solidFill>
                  <a:schemeClr val="dk1"/>
                </a:solidFill>
                <a:latin typeface="Mukta SemiBold"/>
                <a:ea typeface="Mukta SemiBold"/>
                <a:cs typeface="Mukta SemiBold"/>
                <a:sym typeface="Mukta SemiBold"/>
              </a:defRPr>
            </a:lvl2pPr>
            <a:lvl3pPr marR="0" lvl="2" algn="ctr" rtl="0">
              <a:lnSpc>
                <a:spcPct val="100000"/>
              </a:lnSpc>
              <a:spcBef>
                <a:spcPts val="0"/>
              </a:spcBef>
              <a:spcAft>
                <a:spcPts val="0"/>
              </a:spcAft>
              <a:buClr>
                <a:schemeClr val="dk1"/>
              </a:buClr>
              <a:buSzPts val="2000"/>
              <a:buFont typeface="Mukta SemiBold"/>
              <a:buNone/>
              <a:defRPr sz="2000" b="0" i="0" u="none" strike="noStrike" cap="none">
                <a:solidFill>
                  <a:schemeClr val="dk1"/>
                </a:solidFill>
                <a:latin typeface="Mukta SemiBold"/>
                <a:ea typeface="Mukta SemiBold"/>
                <a:cs typeface="Mukta SemiBold"/>
                <a:sym typeface="Mukta SemiBold"/>
              </a:defRPr>
            </a:lvl3pPr>
            <a:lvl4pPr marR="0" lvl="3" algn="ctr" rtl="0">
              <a:lnSpc>
                <a:spcPct val="100000"/>
              </a:lnSpc>
              <a:spcBef>
                <a:spcPts val="0"/>
              </a:spcBef>
              <a:spcAft>
                <a:spcPts val="0"/>
              </a:spcAft>
              <a:buClr>
                <a:schemeClr val="dk1"/>
              </a:buClr>
              <a:buSzPts val="2000"/>
              <a:buFont typeface="Mukta SemiBold"/>
              <a:buNone/>
              <a:defRPr sz="2000" b="0" i="0" u="none" strike="noStrike" cap="none">
                <a:solidFill>
                  <a:schemeClr val="dk1"/>
                </a:solidFill>
                <a:latin typeface="Mukta SemiBold"/>
                <a:ea typeface="Mukta SemiBold"/>
                <a:cs typeface="Mukta SemiBold"/>
                <a:sym typeface="Mukta SemiBold"/>
              </a:defRPr>
            </a:lvl4pPr>
            <a:lvl5pPr marR="0" lvl="4" algn="ctr" rtl="0">
              <a:lnSpc>
                <a:spcPct val="100000"/>
              </a:lnSpc>
              <a:spcBef>
                <a:spcPts val="0"/>
              </a:spcBef>
              <a:spcAft>
                <a:spcPts val="0"/>
              </a:spcAft>
              <a:buClr>
                <a:schemeClr val="dk1"/>
              </a:buClr>
              <a:buSzPts val="2000"/>
              <a:buFont typeface="Mukta SemiBold"/>
              <a:buNone/>
              <a:defRPr sz="2000" b="0" i="0" u="none" strike="noStrike" cap="none">
                <a:solidFill>
                  <a:schemeClr val="dk1"/>
                </a:solidFill>
                <a:latin typeface="Mukta SemiBold"/>
                <a:ea typeface="Mukta SemiBold"/>
                <a:cs typeface="Mukta SemiBold"/>
                <a:sym typeface="Mukta SemiBold"/>
              </a:defRPr>
            </a:lvl5pPr>
            <a:lvl6pPr marR="0" lvl="5" algn="ctr" rtl="0">
              <a:lnSpc>
                <a:spcPct val="100000"/>
              </a:lnSpc>
              <a:spcBef>
                <a:spcPts val="0"/>
              </a:spcBef>
              <a:spcAft>
                <a:spcPts val="0"/>
              </a:spcAft>
              <a:buClr>
                <a:schemeClr val="dk1"/>
              </a:buClr>
              <a:buSzPts val="2000"/>
              <a:buFont typeface="Mukta SemiBold"/>
              <a:buNone/>
              <a:defRPr sz="2000" b="0" i="0" u="none" strike="noStrike" cap="none">
                <a:solidFill>
                  <a:schemeClr val="dk1"/>
                </a:solidFill>
                <a:latin typeface="Mukta SemiBold"/>
                <a:ea typeface="Mukta SemiBold"/>
                <a:cs typeface="Mukta SemiBold"/>
                <a:sym typeface="Mukta SemiBold"/>
              </a:defRPr>
            </a:lvl6pPr>
            <a:lvl7pPr marR="0" lvl="6" algn="ctr" rtl="0">
              <a:lnSpc>
                <a:spcPct val="100000"/>
              </a:lnSpc>
              <a:spcBef>
                <a:spcPts val="0"/>
              </a:spcBef>
              <a:spcAft>
                <a:spcPts val="0"/>
              </a:spcAft>
              <a:buClr>
                <a:schemeClr val="dk1"/>
              </a:buClr>
              <a:buSzPts val="2000"/>
              <a:buFont typeface="Mukta SemiBold"/>
              <a:buNone/>
              <a:defRPr sz="2000" b="0" i="0" u="none" strike="noStrike" cap="none">
                <a:solidFill>
                  <a:schemeClr val="dk1"/>
                </a:solidFill>
                <a:latin typeface="Mukta SemiBold"/>
                <a:ea typeface="Mukta SemiBold"/>
                <a:cs typeface="Mukta SemiBold"/>
                <a:sym typeface="Mukta SemiBold"/>
              </a:defRPr>
            </a:lvl7pPr>
            <a:lvl8pPr marR="0" lvl="7" algn="ctr" rtl="0">
              <a:lnSpc>
                <a:spcPct val="100000"/>
              </a:lnSpc>
              <a:spcBef>
                <a:spcPts val="0"/>
              </a:spcBef>
              <a:spcAft>
                <a:spcPts val="0"/>
              </a:spcAft>
              <a:buClr>
                <a:schemeClr val="dk1"/>
              </a:buClr>
              <a:buSzPts val="2000"/>
              <a:buFont typeface="Mukta SemiBold"/>
              <a:buNone/>
              <a:defRPr sz="2000" b="0" i="0" u="none" strike="noStrike" cap="none">
                <a:solidFill>
                  <a:schemeClr val="dk1"/>
                </a:solidFill>
                <a:latin typeface="Mukta SemiBold"/>
                <a:ea typeface="Mukta SemiBold"/>
                <a:cs typeface="Mukta SemiBold"/>
                <a:sym typeface="Mukta SemiBold"/>
              </a:defRPr>
            </a:lvl8pPr>
            <a:lvl9pPr marR="0" lvl="8" algn="ctr" rtl="0">
              <a:lnSpc>
                <a:spcPct val="100000"/>
              </a:lnSpc>
              <a:spcBef>
                <a:spcPts val="0"/>
              </a:spcBef>
              <a:spcAft>
                <a:spcPts val="0"/>
              </a:spcAft>
              <a:buClr>
                <a:schemeClr val="dk1"/>
              </a:buClr>
              <a:buSzPts val="2000"/>
              <a:buFont typeface="Mukta SemiBold"/>
              <a:buNone/>
              <a:defRPr sz="2000" b="0" i="0" u="none" strike="noStrike" cap="none">
                <a:solidFill>
                  <a:schemeClr val="dk1"/>
                </a:solidFill>
                <a:latin typeface="Mukta SemiBold"/>
                <a:ea typeface="Mukta SemiBold"/>
                <a:cs typeface="Mukta SemiBold"/>
                <a:sym typeface="Mukta SemiBold"/>
              </a:defRPr>
            </a:lvl9pPr>
          </a:lstStyle>
          <a:p>
            <a:pPr marL="0" marR="0" lvl="0" indent="0" algn="ctr" defTabSz="914400" rtl="0" eaLnBrk="1" fontAlgn="auto" latinLnBrk="0" hangingPunct="1">
              <a:lnSpc>
                <a:spcPct val="100000"/>
              </a:lnSpc>
              <a:spcBef>
                <a:spcPts val="0"/>
              </a:spcBef>
              <a:spcAft>
                <a:spcPts val="0"/>
              </a:spcAft>
              <a:buClr>
                <a:srgbClr val="FF662E"/>
              </a:buClr>
              <a:buSzPts val="2000"/>
              <a:buFont typeface="朗太書体" panose="02000009000000000000" charset="-128"/>
              <a:buNone/>
              <a:defRPr/>
            </a:pPr>
            <a:r>
              <a:rPr kumimoji="0" lang="en-GB" sz="4000" b="0" i="0" u="none" strike="noStrike" kern="0" cap="none" spc="0" normalizeH="0" baseline="0" noProof="0" dirty="0">
                <a:ln>
                  <a:noFill/>
                </a:ln>
                <a:solidFill>
                  <a:srgbClr val="122795"/>
                </a:solidFill>
                <a:effectLst/>
                <a:uLnTx/>
                <a:uFillTx/>
                <a:latin typeface="思源黑体 CN Heavy" panose="020B0A00000000000000" pitchFamily="34" charset="-122"/>
                <a:ea typeface="思源黑体 CN Heavy" panose="020B0A00000000000000" pitchFamily="34" charset="-122"/>
                <a:cs typeface="朗太書体" panose="02000009000000000000" charset="-128"/>
                <a:sym typeface="朗太書体" panose="02000009000000000000" charset="-128"/>
              </a:rPr>
              <a:t>3</a:t>
            </a:r>
          </a:p>
        </p:txBody>
      </p:sp>
      <p:sp>
        <p:nvSpPr>
          <p:cNvPr id="17" name="文本框 16"/>
          <p:cNvSpPr txBox="1"/>
          <p:nvPr userDrawn="1">
            <p:custDataLst>
              <p:tags r:id="rId9"/>
            </p:custDataLst>
          </p:nvPr>
        </p:nvSpPr>
        <p:spPr>
          <a:xfrm>
            <a:off x="8258049" y="4795007"/>
            <a:ext cx="3015738" cy="827727"/>
          </a:xfrm>
          <a:prstGeom prst="rect">
            <a:avLst/>
          </a:prstGeom>
          <a:noFill/>
        </p:spPr>
        <p:txBody>
          <a:bodyPr wrap="square" rtlCol="0">
            <a:spAutoFit/>
          </a:bodyPr>
          <a:lstStyle/>
          <a:p>
            <a:pPr>
              <a:lnSpc>
                <a:spcPct val="150000"/>
              </a:lnSpc>
            </a:pPr>
            <a:r>
              <a:rPr lang="en-US" altLang="zh-CN" sz="1100" dirty="0">
                <a:solidFill>
                  <a:schemeClr val="tx1">
                    <a:lumMod val="75000"/>
                    <a:lumOff val="25000"/>
                  </a:schemeClr>
                </a:solidFill>
                <a:latin typeface="思源黑体 CN Light" panose="020B0200000000000000" pitchFamily="34" charset="-122"/>
                <a:ea typeface="思源黑体 CN Light" panose="020B0200000000000000" pitchFamily="34" charset="-122"/>
              </a:rPr>
              <a:t>Lorem ipsum dolor sit amet, consectetuer adipiscing elit. Maecenas, Lorem ipsum, Lorem ipsum, Lorem ipsum dolor sit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7"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9" name="Google Shape;446;p35"/>
          <p:cNvSpPr txBox="1"/>
          <p:nvPr userDrawn="1">
            <p:custDataLst>
              <p:tags r:id="rId1"/>
            </p:custDataLst>
          </p:nvPr>
        </p:nvSpPr>
        <p:spPr>
          <a:xfrm>
            <a:off x="5947486" y="1906190"/>
            <a:ext cx="4740857" cy="52618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ukta"/>
              <a:buChar char="●"/>
              <a:defRPr sz="1400" b="0" i="0" u="none" strike="noStrike" cap="none">
                <a:solidFill>
                  <a:schemeClr val="dk2"/>
                </a:solidFill>
                <a:latin typeface="Mukta"/>
                <a:ea typeface="Mukta"/>
                <a:cs typeface="Mukta"/>
                <a:sym typeface="Mukta"/>
              </a:defRPr>
            </a:lvl1pPr>
            <a:lvl2pPr marL="914400" marR="0" lvl="1" indent="-317500" algn="l" rtl="0">
              <a:lnSpc>
                <a:spcPct val="100000"/>
              </a:lnSpc>
              <a:spcBef>
                <a:spcPts val="1600"/>
              </a:spcBef>
              <a:spcAft>
                <a:spcPts val="0"/>
              </a:spcAft>
              <a:buClr>
                <a:schemeClr val="dk2"/>
              </a:buClr>
              <a:buSzPts val="1400"/>
              <a:buFont typeface="Mukta"/>
              <a:buChar char="○"/>
              <a:defRPr sz="1400" b="0" i="0" u="none" strike="noStrike" cap="none">
                <a:solidFill>
                  <a:schemeClr val="dk2"/>
                </a:solidFill>
                <a:latin typeface="Mukta"/>
                <a:ea typeface="Mukta"/>
                <a:cs typeface="Mukta"/>
                <a:sym typeface="Mukta"/>
              </a:defRPr>
            </a:lvl2pPr>
            <a:lvl3pPr marL="1371600" marR="0" lvl="2" indent="-317500" algn="l" rtl="0">
              <a:lnSpc>
                <a:spcPct val="100000"/>
              </a:lnSpc>
              <a:spcBef>
                <a:spcPts val="1600"/>
              </a:spcBef>
              <a:spcAft>
                <a:spcPts val="0"/>
              </a:spcAft>
              <a:buClr>
                <a:schemeClr val="dk2"/>
              </a:buClr>
              <a:buSzPts val="1400"/>
              <a:buFont typeface="Mukta"/>
              <a:buChar char="■"/>
              <a:defRPr sz="1400" b="0" i="0" u="none" strike="noStrike" cap="none">
                <a:solidFill>
                  <a:schemeClr val="dk2"/>
                </a:solidFill>
                <a:latin typeface="Mukta"/>
                <a:ea typeface="Mukta"/>
                <a:cs typeface="Mukta"/>
                <a:sym typeface="Mukta"/>
              </a:defRPr>
            </a:lvl3pPr>
            <a:lvl4pPr marL="1828800" marR="0" lvl="3" indent="-317500" algn="l" rtl="0">
              <a:lnSpc>
                <a:spcPct val="100000"/>
              </a:lnSpc>
              <a:spcBef>
                <a:spcPts val="1600"/>
              </a:spcBef>
              <a:spcAft>
                <a:spcPts val="0"/>
              </a:spcAft>
              <a:buClr>
                <a:schemeClr val="dk2"/>
              </a:buClr>
              <a:buSzPts val="1400"/>
              <a:buFont typeface="Mukta"/>
              <a:buChar char="●"/>
              <a:defRPr sz="1400" b="0" i="0" u="none" strike="noStrike" cap="none">
                <a:solidFill>
                  <a:schemeClr val="dk2"/>
                </a:solidFill>
                <a:latin typeface="Mukta"/>
                <a:ea typeface="Mukta"/>
                <a:cs typeface="Mukta"/>
                <a:sym typeface="Mukta"/>
              </a:defRPr>
            </a:lvl4pPr>
            <a:lvl5pPr marL="2286000" marR="0" lvl="4" indent="-317500" algn="l" rtl="0">
              <a:lnSpc>
                <a:spcPct val="100000"/>
              </a:lnSpc>
              <a:spcBef>
                <a:spcPts val="1600"/>
              </a:spcBef>
              <a:spcAft>
                <a:spcPts val="0"/>
              </a:spcAft>
              <a:buClr>
                <a:schemeClr val="dk2"/>
              </a:buClr>
              <a:buSzPts val="1400"/>
              <a:buFont typeface="Mukta"/>
              <a:buChar char="○"/>
              <a:defRPr sz="1400" b="0" i="0" u="none" strike="noStrike" cap="none">
                <a:solidFill>
                  <a:schemeClr val="dk2"/>
                </a:solidFill>
                <a:latin typeface="Mukta"/>
                <a:ea typeface="Mukta"/>
                <a:cs typeface="Mukta"/>
                <a:sym typeface="Mukta"/>
              </a:defRPr>
            </a:lvl5pPr>
            <a:lvl6pPr marL="2743200" marR="0" lvl="5" indent="-317500" algn="l" rtl="0">
              <a:lnSpc>
                <a:spcPct val="100000"/>
              </a:lnSpc>
              <a:spcBef>
                <a:spcPts val="1600"/>
              </a:spcBef>
              <a:spcAft>
                <a:spcPts val="0"/>
              </a:spcAft>
              <a:buClr>
                <a:schemeClr val="dk2"/>
              </a:buClr>
              <a:buSzPts val="1400"/>
              <a:buFont typeface="Mukta"/>
              <a:buChar char="■"/>
              <a:defRPr sz="1400" b="0" i="0" u="none" strike="noStrike" cap="none">
                <a:solidFill>
                  <a:schemeClr val="dk2"/>
                </a:solidFill>
                <a:latin typeface="Mukta"/>
                <a:ea typeface="Mukta"/>
                <a:cs typeface="Mukta"/>
                <a:sym typeface="Mukta"/>
              </a:defRPr>
            </a:lvl6pPr>
            <a:lvl7pPr marL="3200400" marR="0" lvl="6" indent="-317500" algn="l" rtl="0">
              <a:lnSpc>
                <a:spcPct val="100000"/>
              </a:lnSpc>
              <a:spcBef>
                <a:spcPts val="1600"/>
              </a:spcBef>
              <a:spcAft>
                <a:spcPts val="0"/>
              </a:spcAft>
              <a:buClr>
                <a:schemeClr val="dk2"/>
              </a:buClr>
              <a:buSzPts val="1400"/>
              <a:buFont typeface="Mukta"/>
              <a:buChar char="●"/>
              <a:defRPr sz="1400" b="0" i="0" u="none" strike="noStrike" cap="none">
                <a:solidFill>
                  <a:schemeClr val="dk2"/>
                </a:solidFill>
                <a:latin typeface="Mukta"/>
                <a:ea typeface="Mukta"/>
                <a:cs typeface="Mukta"/>
                <a:sym typeface="Mukta"/>
              </a:defRPr>
            </a:lvl7pPr>
            <a:lvl8pPr marL="3657600" marR="0" lvl="7" indent="-317500" algn="l" rtl="0">
              <a:lnSpc>
                <a:spcPct val="100000"/>
              </a:lnSpc>
              <a:spcBef>
                <a:spcPts val="1600"/>
              </a:spcBef>
              <a:spcAft>
                <a:spcPts val="0"/>
              </a:spcAft>
              <a:buClr>
                <a:schemeClr val="dk2"/>
              </a:buClr>
              <a:buSzPts val="1400"/>
              <a:buFont typeface="Mukta"/>
              <a:buChar char="○"/>
              <a:defRPr sz="1400" b="0" i="0" u="none" strike="noStrike" cap="none">
                <a:solidFill>
                  <a:schemeClr val="dk2"/>
                </a:solidFill>
                <a:latin typeface="Mukta"/>
                <a:ea typeface="Mukta"/>
                <a:cs typeface="Mukta"/>
                <a:sym typeface="Mukta"/>
              </a:defRPr>
            </a:lvl8pPr>
            <a:lvl9pPr marL="4114800" marR="0" lvl="8" indent="-317500" algn="l" rtl="0">
              <a:lnSpc>
                <a:spcPct val="100000"/>
              </a:lnSpc>
              <a:spcBef>
                <a:spcPts val="1600"/>
              </a:spcBef>
              <a:spcAft>
                <a:spcPts val="1600"/>
              </a:spcAft>
              <a:buClr>
                <a:schemeClr val="dk2"/>
              </a:buClr>
              <a:buSzPts val="1400"/>
              <a:buFont typeface="Mukta"/>
              <a:buChar char="■"/>
              <a:defRPr sz="1400" b="0" i="0" u="none" strike="noStrike" cap="none">
                <a:solidFill>
                  <a:schemeClr val="dk2"/>
                </a:solidFill>
                <a:latin typeface="Mukta"/>
                <a:ea typeface="Mukta"/>
                <a:cs typeface="Mukta"/>
                <a:sym typeface="Mukta"/>
              </a:defRPr>
            </a:lvl9pPr>
          </a:lstStyle>
          <a:p>
            <a:pPr marL="0" marR="0" lvl="0" indent="0" algn="l" defTabSz="914400" rtl="0" eaLnBrk="1" fontAlgn="auto" latinLnBrk="0" hangingPunct="1">
              <a:lnSpc>
                <a:spcPct val="100000"/>
              </a:lnSpc>
              <a:spcBef>
                <a:spcPts val="0"/>
              </a:spcBef>
              <a:spcAft>
                <a:spcPts val="0"/>
              </a:spcAft>
              <a:buClr>
                <a:srgbClr val="626279"/>
              </a:buClr>
              <a:buSzPts val="1400"/>
              <a:buFont typeface="朗太書体" panose="02000009000000000000" charset="-128"/>
              <a:buNone/>
              <a:defRPr/>
            </a:pPr>
            <a:r>
              <a:rPr kumimoji="0" lang="en-GB" sz="2000" b="0" i="0" u="none" strike="noStrike" kern="0" cap="none" spc="0" normalizeH="0" baseline="0" noProof="0" dirty="0">
                <a:ln>
                  <a:noFill/>
                </a:ln>
                <a:solidFill>
                  <a:srgbClr val="7AAFD5"/>
                </a:solidFill>
                <a:effectLst/>
                <a:uLnTx/>
                <a:uFillTx/>
                <a:latin typeface="朗太書体" panose="02000009000000000000" charset="-128"/>
                <a:ea typeface="朗太書体" panose="02000009000000000000" charset="-128"/>
                <a:cs typeface="朗太書体" panose="02000009000000000000" charset="-128"/>
                <a:sym typeface="朗太書体" panose="02000009000000000000" charset="-128"/>
              </a:rPr>
              <a:t>30%</a:t>
            </a:r>
          </a:p>
        </p:txBody>
      </p:sp>
      <p:sp>
        <p:nvSpPr>
          <p:cNvPr id="10" name="Google Shape;447;p35"/>
          <p:cNvSpPr txBox="1"/>
          <p:nvPr userDrawn="1">
            <p:custDataLst>
              <p:tags r:id="rId2"/>
            </p:custDataLst>
          </p:nvPr>
        </p:nvSpPr>
        <p:spPr>
          <a:xfrm>
            <a:off x="5930435" y="2961574"/>
            <a:ext cx="4740857" cy="52618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ukta"/>
              <a:buChar char="●"/>
              <a:defRPr sz="1400" b="0" i="0" u="none" strike="noStrike" cap="none">
                <a:solidFill>
                  <a:schemeClr val="dk2"/>
                </a:solidFill>
                <a:latin typeface="Mukta"/>
                <a:ea typeface="Mukta"/>
                <a:cs typeface="Mukta"/>
                <a:sym typeface="Mukta"/>
              </a:defRPr>
            </a:lvl1pPr>
            <a:lvl2pPr marL="914400" marR="0" lvl="1" indent="-317500" algn="l" rtl="0">
              <a:lnSpc>
                <a:spcPct val="100000"/>
              </a:lnSpc>
              <a:spcBef>
                <a:spcPts val="1600"/>
              </a:spcBef>
              <a:spcAft>
                <a:spcPts val="0"/>
              </a:spcAft>
              <a:buClr>
                <a:schemeClr val="dk2"/>
              </a:buClr>
              <a:buSzPts val="1400"/>
              <a:buFont typeface="Mukta"/>
              <a:buChar char="○"/>
              <a:defRPr sz="1400" b="0" i="0" u="none" strike="noStrike" cap="none">
                <a:solidFill>
                  <a:schemeClr val="dk2"/>
                </a:solidFill>
                <a:latin typeface="Mukta"/>
                <a:ea typeface="Mukta"/>
                <a:cs typeface="Mukta"/>
                <a:sym typeface="Mukta"/>
              </a:defRPr>
            </a:lvl2pPr>
            <a:lvl3pPr marL="1371600" marR="0" lvl="2" indent="-317500" algn="l" rtl="0">
              <a:lnSpc>
                <a:spcPct val="100000"/>
              </a:lnSpc>
              <a:spcBef>
                <a:spcPts val="1600"/>
              </a:spcBef>
              <a:spcAft>
                <a:spcPts val="0"/>
              </a:spcAft>
              <a:buClr>
                <a:schemeClr val="dk2"/>
              </a:buClr>
              <a:buSzPts val="1400"/>
              <a:buFont typeface="Mukta"/>
              <a:buChar char="■"/>
              <a:defRPr sz="1400" b="0" i="0" u="none" strike="noStrike" cap="none">
                <a:solidFill>
                  <a:schemeClr val="dk2"/>
                </a:solidFill>
                <a:latin typeface="Mukta"/>
                <a:ea typeface="Mukta"/>
                <a:cs typeface="Mukta"/>
                <a:sym typeface="Mukta"/>
              </a:defRPr>
            </a:lvl3pPr>
            <a:lvl4pPr marL="1828800" marR="0" lvl="3" indent="-317500" algn="l" rtl="0">
              <a:lnSpc>
                <a:spcPct val="100000"/>
              </a:lnSpc>
              <a:spcBef>
                <a:spcPts val="1600"/>
              </a:spcBef>
              <a:spcAft>
                <a:spcPts val="0"/>
              </a:spcAft>
              <a:buClr>
                <a:schemeClr val="dk2"/>
              </a:buClr>
              <a:buSzPts val="1400"/>
              <a:buFont typeface="Mukta"/>
              <a:buChar char="●"/>
              <a:defRPr sz="1400" b="0" i="0" u="none" strike="noStrike" cap="none">
                <a:solidFill>
                  <a:schemeClr val="dk2"/>
                </a:solidFill>
                <a:latin typeface="Mukta"/>
                <a:ea typeface="Mukta"/>
                <a:cs typeface="Mukta"/>
                <a:sym typeface="Mukta"/>
              </a:defRPr>
            </a:lvl4pPr>
            <a:lvl5pPr marL="2286000" marR="0" lvl="4" indent="-317500" algn="l" rtl="0">
              <a:lnSpc>
                <a:spcPct val="100000"/>
              </a:lnSpc>
              <a:spcBef>
                <a:spcPts val="1600"/>
              </a:spcBef>
              <a:spcAft>
                <a:spcPts val="0"/>
              </a:spcAft>
              <a:buClr>
                <a:schemeClr val="dk2"/>
              </a:buClr>
              <a:buSzPts val="1400"/>
              <a:buFont typeface="Mukta"/>
              <a:buChar char="○"/>
              <a:defRPr sz="1400" b="0" i="0" u="none" strike="noStrike" cap="none">
                <a:solidFill>
                  <a:schemeClr val="dk2"/>
                </a:solidFill>
                <a:latin typeface="Mukta"/>
                <a:ea typeface="Mukta"/>
                <a:cs typeface="Mukta"/>
                <a:sym typeface="Mukta"/>
              </a:defRPr>
            </a:lvl5pPr>
            <a:lvl6pPr marL="2743200" marR="0" lvl="5" indent="-317500" algn="l" rtl="0">
              <a:lnSpc>
                <a:spcPct val="100000"/>
              </a:lnSpc>
              <a:spcBef>
                <a:spcPts val="1600"/>
              </a:spcBef>
              <a:spcAft>
                <a:spcPts val="0"/>
              </a:spcAft>
              <a:buClr>
                <a:schemeClr val="dk2"/>
              </a:buClr>
              <a:buSzPts val="1400"/>
              <a:buFont typeface="Mukta"/>
              <a:buChar char="■"/>
              <a:defRPr sz="1400" b="0" i="0" u="none" strike="noStrike" cap="none">
                <a:solidFill>
                  <a:schemeClr val="dk2"/>
                </a:solidFill>
                <a:latin typeface="Mukta"/>
                <a:ea typeface="Mukta"/>
                <a:cs typeface="Mukta"/>
                <a:sym typeface="Mukta"/>
              </a:defRPr>
            </a:lvl6pPr>
            <a:lvl7pPr marL="3200400" marR="0" lvl="6" indent="-317500" algn="l" rtl="0">
              <a:lnSpc>
                <a:spcPct val="100000"/>
              </a:lnSpc>
              <a:spcBef>
                <a:spcPts val="1600"/>
              </a:spcBef>
              <a:spcAft>
                <a:spcPts val="0"/>
              </a:spcAft>
              <a:buClr>
                <a:schemeClr val="dk2"/>
              </a:buClr>
              <a:buSzPts val="1400"/>
              <a:buFont typeface="Mukta"/>
              <a:buChar char="●"/>
              <a:defRPr sz="1400" b="0" i="0" u="none" strike="noStrike" cap="none">
                <a:solidFill>
                  <a:schemeClr val="dk2"/>
                </a:solidFill>
                <a:latin typeface="Mukta"/>
                <a:ea typeface="Mukta"/>
                <a:cs typeface="Mukta"/>
                <a:sym typeface="Mukta"/>
              </a:defRPr>
            </a:lvl7pPr>
            <a:lvl8pPr marL="3657600" marR="0" lvl="7" indent="-317500" algn="l" rtl="0">
              <a:lnSpc>
                <a:spcPct val="100000"/>
              </a:lnSpc>
              <a:spcBef>
                <a:spcPts val="1600"/>
              </a:spcBef>
              <a:spcAft>
                <a:spcPts val="0"/>
              </a:spcAft>
              <a:buClr>
                <a:schemeClr val="dk2"/>
              </a:buClr>
              <a:buSzPts val="1400"/>
              <a:buFont typeface="Mukta"/>
              <a:buChar char="○"/>
              <a:defRPr sz="1400" b="0" i="0" u="none" strike="noStrike" cap="none">
                <a:solidFill>
                  <a:schemeClr val="dk2"/>
                </a:solidFill>
                <a:latin typeface="Mukta"/>
                <a:ea typeface="Mukta"/>
                <a:cs typeface="Mukta"/>
                <a:sym typeface="Mukta"/>
              </a:defRPr>
            </a:lvl8pPr>
            <a:lvl9pPr marL="4114800" marR="0" lvl="8" indent="-317500" algn="l" rtl="0">
              <a:lnSpc>
                <a:spcPct val="100000"/>
              </a:lnSpc>
              <a:spcBef>
                <a:spcPts val="1600"/>
              </a:spcBef>
              <a:spcAft>
                <a:spcPts val="1600"/>
              </a:spcAft>
              <a:buClr>
                <a:schemeClr val="dk2"/>
              </a:buClr>
              <a:buSzPts val="1400"/>
              <a:buFont typeface="Mukta"/>
              <a:buChar char="■"/>
              <a:defRPr sz="1400" b="0" i="0" u="none" strike="noStrike" cap="none">
                <a:solidFill>
                  <a:schemeClr val="dk2"/>
                </a:solidFill>
                <a:latin typeface="Mukta"/>
                <a:ea typeface="Mukta"/>
                <a:cs typeface="Mukta"/>
                <a:sym typeface="Mukta"/>
              </a:defRPr>
            </a:lvl9pPr>
          </a:lstStyle>
          <a:p>
            <a:pPr marL="0" indent="0">
              <a:buFont typeface="朗太書体" panose="02000009000000000000" charset="-128"/>
              <a:buNone/>
            </a:pPr>
            <a:r>
              <a:rPr lang="en-GB" sz="2000" kern="0">
                <a:latin typeface="朗太書体" panose="02000009000000000000" charset="-128"/>
                <a:ea typeface="朗太書体" panose="02000009000000000000" charset="-128"/>
                <a:cs typeface="朗太書体" panose="02000009000000000000" charset="-128"/>
                <a:sym typeface="朗太書体" panose="02000009000000000000" charset="-128"/>
              </a:rPr>
              <a:t>70%</a:t>
            </a:r>
          </a:p>
        </p:txBody>
      </p:sp>
      <p:grpSp>
        <p:nvGrpSpPr>
          <p:cNvPr id="11" name="Google Shape;448;p35"/>
          <p:cNvGrpSpPr/>
          <p:nvPr userDrawn="1"/>
        </p:nvGrpSpPr>
        <p:grpSpPr>
          <a:xfrm>
            <a:off x="6096000" y="2552934"/>
            <a:ext cx="4913237" cy="60"/>
            <a:chOff x="4620775" y="1952700"/>
            <a:chExt cx="3098200" cy="38"/>
          </a:xfrm>
        </p:grpSpPr>
        <p:cxnSp>
          <p:nvCxnSpPr>
            <p:cNvPr id="12" name="Google Shape;449;p35"/>
            <p:cNvCxnSpPr/>
            <p:nvPr>
              <p:custDataLst>
                <p:tags r:id="rId9"/>
              </p:custDataLst>
            </p:nvPr>
          </p:nvCxnSpPr>
          <p:spPr>
            <a:xfrm>
              <a:off x="4623875" y="1952738"/>
              <a:ext cx="3095100" cy="0"/>
            </a:xfrm>
            <a:prstGeom prst="straightConnector1">
              <a:avLst/>
            </a:prstGeom>
            <a:noFill/>
            <a:ln w="76200" cap="flat" cmpd="sng">
              <a:solidFill>
                <a:srgbClr val="D9D9D9"/>
              </a:solidFill>
              <a:prstDash val="solid"/>
              <a:round/>
              <a:headEnd type="none" w="med" len="med"/>
              <a:tailEnd type="none" w="med" len="med"/>
            </a:ln>
          </p:spPr>
        </p:cxnSp>
        <p:cxnSp>
          <p:nvCxnSpPr>
            <p:cNvPr id="13" name="Google Shape;450;p35"/>
            <p:cNvCxnSpPr/>
            <p:nvPr>
              <p:custDataLst>
                <p:tags r:id="rId10"/>
              </p:custDataLst>
            </p:nvPr>
          </p:nvCxnSpPr>
          <p:spPr>
            <a:xfrm>
              <a:off x="4620775" y="1952700"/>
              <a:ext cx="1074000" cy="0"/>
            </a:xfrm>
            <a:prstGeom prst="straightConnector1">
              <a:avLst/>
            </a:prstGeom>
            <a:noFill/>
            <a:ln w="76200" cap="flat" cmpd="sng">
              <a:solidFill>
                <a:srgbClr val="7EAFD4"/>
              </a:solidFill>
              <a:prstDash val="solid"/>
              <a:round/>
              <a:headEnd type="none" w="med" len="med"/>
              <a:tailEnd type="none" w="med" len="med"/>
            </a:ln>
            <a:effectLst>
              <a:outerShdw blurRad="71438" dist="19050" dir="2040000" algn="bl" rotWithShape="0">
                <a:srgbClr val="999999"/>
              </a:outerShdw>
            </a:effectLst>
          </p:spPr>
        </p:cxnSp>
      </p:grpSp>
      <p:cxnSp>
        <p:nvCxnSpPr>
          <p:cNvPr id="14" name="Google Shape;451;p35"/>
          <p:cNvCxnSpPr/>
          <p:nvPr userDrawn="1">
            <p:custDataLst>
              <p:tags r:id="rId3"/>
            </p:custDataLst>
          </p:nvPr>
        </p:nvCxnSpPr>
        <p:spPr>
          <a:xfrm>
            <a:off x="6083865" y="3648399"/>
            <a:ext cx="4908321" cy="0"/>
          </a:xfrm>
          <a:prstGeom prst="straightConnector1">
            <a:avLst/>
          </a:prstGeom>
          <a:noFill/>
          <a:ln w="76200" cap="flat" cmpd="sng">
            <a:solidFill>
              <a:srgbClr val="D9D9D9"/>
            </a:solidFill>
            <a:prstDash val="solid"/>
            <a:round/>
            <a:headEnd type="none" w="med" len="med"/>
            <a:tailEnd type="none" w="med" len="med"/>
          </a:ln>
        </p:spPr>
      </p:cxnSp>
      <p:cxnSp>
        <p:nvCxnSpPr>
          <p:cNvPr id="15" name="Google Shape;452;p35"/>
          <p:cNvCxnSpPr/>
          <p:nvPr userDrawn="1">
            <p:custDataLst>
              <p:tags r:id="rId4"/>
            </p:custDataLst>
          </p:nvPr>
        </p:nvCxnSpPr>
        <p:spPr>
          <a:xfrm>
            <a:off x="6078949" y="3648341"/>
            <a:ext cx="3278399" cy="0"/>
          </a:xfrm>
          <a:prstGeom prst="straightConnector1">
            <a:avLst/>
          </a:prstGeom>
          <a:noFill/>
          <a:ln w="76200" cap="flat" cmpd="sng">
            <a:solidFill>
              <a:srgbClr val="626279"/>
            </a:solidFill>
            <a:prstDash val="solid"/>
            <a:round/>
            <a:headEnd type="none" w="med" len="med"/>
            <a:tailEnd type="none" w="med" len="med"/>
          </a:ln>
          <a:effectLst>
            <a:outerShdw blurRad="71438" dist="19050" dir="2040000" algn="bl" rotWithShape="0">
              <a:srgbClr val="999999"/>
            </a:outerShdw>
          </a:effectLst>
        </p:spPr>
      </p:cxnSp>
      <p:sp>
        <p:nvSpPr>
          <p:cNvPr id="16" name="Shape 1722"/>
          <p:cNvSpPr/>
          <p:nvPr userDrawn="1">
            <p:custDataLst>
              <p:tags r:id="rId5"/>
            </p:custDataLst>
          </p:nvPr>
        </p:nvSpPr>
        <p:spPr>
          <a:xfrm>
            <a:off x="6184545" y="4102126"/>
            <a:ext cx="2037824" cy="324909"/>
          </a:xfrm>
          <a:prstGeom prst="rect">
            <a:avLst/>
          </a:prstGeom>
          <a:ln w="12700">
            <a:miter lim="400000"/>
          </a:ln>
        </p:spPr>
        <p:txBody>
          <a:bodyPr lIns="0" tIns="0" rIns="0" bIns="0" anchor="ctr"/>
          <a:lstStyle>
            <a:lvl1pPr>
              <a:defRPr sz="3000"/>
            </a:lvl1pPr>
          </a:lstStyle>
          <a:p>
            <a:r>
              <a:rPr sz="2000" dirty="0">
                <a:solidFill>
                  <a:srgbClr val="122795"/>
                </a:solidFill>
                <a:latin typeface="思源黑体 CN Heavy" panose="020B0A00000000000000" pitchFamily="34" charset="-122"/>
                <a:ea typeface="思源黑体 CN Heavy" panose="020B0A00000000000000" pitchFamily="34" charset="-122"/>
              </a:rPr>
              <a:t>Your text</a:t>
            </a:r>
          </a:p>
        </p:txBody>
      </p:sp>
      <p:sp>
        <p:nvSpPr>
          <p:cNvPr id="17" name="Shape 1726"/>
          <p:cNvSpPr/>
          <p:nvPr userDrawn="1">
            <p:custDataLst>
              <p:tags r:id="rId6"/>
            </p:custDataLst>
          </p:nvPr>
        </p:nvSpPr>
        <p:spPr>
          <a:xfrm>
            <a:off x="6244631" y="4511471"/>
            <a:ext cx="4904854" cy="0"/>
          </a:xfrm>
          <a:prstGeom prst="line">
            <a:avLst/>
          </a:prstGeom>
          <a:ln>
            <a:solidFill>
              <a:srgbClr val="CFCFCF"/>
            </a:solidFill>
            <a:miter lim="400000"/>
          </a:ln>
        </p:spPr>
        <p:txBody>
          <a:bodyPr lIns="25400" tIns="25400" rIns="25400" bIns="25400" anchor="ctr"/>
          <a:lstStyle/>
          <a:p>
            <a:pPr>
              <a:defRPr sz="3200">
                <a:solidFill>
                  <a:srgbClr val="000000"/>
                </a:solidFill>
                <a:latin typeface="Helvetica Light"/>
                <a:ea typeface="Helvetica Light"/>
                <a:cs typeface="Helvetica Light"/>
                <a:sym typeface="Helvetica Light"/>
              </a:defRPr>
            </a:pPr>
            <a:endParaRPr sz="1600">
              <a:solidFill>
                <a:srgbClr val="000000"/>
              </a:solidFill>
              <a:latin typeface="Helvetica Light"/>
              <a:ea typeface="Helvetica Light"/>
              <a:cs typeface="Helvetica Light"/>
              <a:sym typeface="Helvetica Light"/>
            </a:endParaRPr>
          </a:p>
        </p:txBody>
      </p:sp>
      <p:sp>
        <p:nvSpPr>
          <p:cNvPr id="18" name="文本框 17"/>
          <p:cNvSpPr txBox="1"/>
          <p:nvPr userDrawn="1">
            <p:custDataLst>
              <p:tags r:id="rId7"/>
            </p:custDataLst>
          </p:nvPr>
        </p:nvSpPr>
        <p:spPr>
          <a:xfrm>
            <a:off x="6096000" y="4558266"/>
            <a:ext cx="5053485" cy="827727"/>
          </a:xfrm>
          <a:prstGeom prst="rect">
            <a:avLst/>
          </a:prstGeom>
          <a:noFill/>
        </p:spPr>
        <p:txBody>
          <a:bodyPr wrap="square" rtlCol="0">
            <a:spAutoFit/>
          </a:bodyPr>
          <a:lstStyle/>
          <a:p>
            <a:pPr>
              <a:lnSpc>
                <a:spcPct val="150000"/>
              </a:lnSpc>
            </a:pPr>
            <a:r>
              <a:rPr lang="en-US" altLang="zh-CN" sz="1100" dirty="0">
                <a:solidFill>
                  <a:schemeClr val="tx1">
                    <a:lumMod val="75000"/>
                    <a:lumOff val="25000"/>
                  </a:schemeClr>
                </a:solidFill>
                <a:latin typeface="思源黑体 CN Light" panose="020B0200000000000000" pitchFamily="34" charset="-122"/>
                <a:ea typeface="思源黑体 CN Light" panose="020B0200000000000000" pitchFamily="34" charset="-122"/>
              </a:rPr>
              <a:t>Lorem ipsum dolor sit amet, consectetuer adipiscing elit. Maecenas, Lorem ipsum, Lorem ipsum, Lorem ipsum dolor sit </a:t>
            </a:r>
            <a:r>
              <a:rPr lang="en-US" altLang="zh-CN" sz="1100" dirty="0" err="1">
                <a:solidFill>
                  <a:schemeClr val="tx1">
                    <a:lumMod val="75000"/>
                    <a:lumOff val="25000"/>
                  </a:schemeClr>
                </a:solidFill>
                <a:latin typeface="思源黑体 CN Light" panose="020B0200000000000000" pitchFamily="34" charset="-122"/>
                <a:ea typeface="思源黑体 CN Light" panose="020B0200000000000000" pitchFamily="34" charset="-122"/>
              </a:rPr>
              <a:t>amet</a:t>
            </a:r>
            <a:r>
              <a:rPr lang="en-US" altLang="zh-CN" sz="1100" dirty="0">
                <a:solidFill>
                  <a:schemeClr val="tx1">
                    <a:lumMod val="75000"/>
                    <a:lumOff val="25000"/>
                  </a:schemeClr>
                </a:solidFill>
                <a:latin typeface="思源黑体 CN Light" panose="020B0200000000000000" pitchFamily="34" charset="-122"/>
                <a:ea typeface="思源黑体 CN Light" panose="020B0200000000000000" pitchFamily="34" charset="-122"/>
              </a:rPr>
              <a:t>, </a:t>
            </a:r>
            <a:r>
              <a:rPr lang="en-US" altLang="zh-CN" sz="1100" dirty="0" err="1">
                <a:solidFill>
                  <a:schemeClr val="tx1">
                    <a:lumMod val="75000"/>
                    <a:lumOff val="25000"/>
                  </a:schemeClr>
                </a:solidFill>
                <a:latin typeface="思源黑体 CN Light" panose="020B0200000000000000" pitchFamily="34" charset="-122"/>
                <a:ea typeface="思源黑体 CN Light" panose="020B0200000000000000" pitchFamily="34" charset="-122"/>
              </a:rPr>
              <a:t>consectetuer</a:t>
            </a:r>
            <a:r>
              <a:rPr lang="zh-CN" altLang="en-US" sz="1100" dirty="0">
                <a:solidFill>
                  <a:schemeClr val="tx1">
                    <a:lumMod val="75000"/>
                    <a:lumOff val="25000"/>
                  </a:schemeClr>
                </a:solidFill>
                <a:latin typeface="思源黑体 CN Light" panose="020B0200000000000000" pitchFamily="34" charset="-122"/>
                <a:ea typeface="思源黑体 CN Light" panose="020B0200000000000000" pitchFamily="34" charset="-122"/>
              </a:rPr>
              <a:t>，</a:t>
            </a:r>
            <a:r>
              <a:rPr lang="en-US" altLang="zh-CN" sz="1100" dirty="0">
                <a:solidFill>
                  <a:schemeClr val="tx1">
                    <a:lumMod val="75000"/>
                    <a:lumOff val="25000"/>
                  </a:schemeClr>
                </a:solidFill>
                <a:latin typeface="思源黑体 CN Light" panose="020B0200000000000000" pitchFamily="34" charset="-122"/>
                <a:ea typeface="思源黑体 CN Light" panose="020B0200000000000000" pitchFamily="34" charset="-122"/>
              </a:rPr>
              <a:t>Lorem ipsum dolor sit </a:t>
            </a:r>
            <a:r>
              <a:rPr lang="en-US" altLang="zh-CN" sz="1100" dirty="0" err="1">
                <a:solidFill>
                  <a:schemeClr val="tx1">
                    <a:lumMod val="75000"/>
                    <a:lumOff val="25000"/>
                  </a:schemeClr>
                </a:solidFill>
                <a:latin typeface="思源黑体 CN Light" panose="020B0200000000000000" pitchFamily="34" charset="-122"/>
                <a:ea typeface="思源黑体 CN Light" panose="020B0200000000000000" pitchFamily="34" charset="-122"/>
              </a:rPr>
              <a:t>amet</a:t>
            </a:r>
            <a:r>
              <a:rPr lang="en-US" altLang="zh-CN" sz="1100" dirty="0">
                <a:solidFill>
                  <a:schemeClr val="tx1">
                    <a:lumMod val="75000"/>
                    <a:lumOff val="25000"/>
                  </a:schemeClr>
                </a:solidFill>
                <a:latin typeface="思源黑体 CN Light" panose="020B0200000000000000" pitchFamily="34" charset="-122"/>
                <a:ea typeface="思源黑体 CN Light" panose="020B0200000000000000" pitchFamily="34" charset="-122"/>
              </a:rPr>
              <a:t>, </a:t>
            </a:r>
            <a:r>
              <a:rPr lang="en-US" altLang="zh-CN" sz="1100" dirty="0" err="1">
                <a:solidFill>
                  <a:schemeClr val="tx1">
                    <a:lumMod val="75000"/>
                    <a:lumOff val="25000"/>
                  </a:schemeClr>
                </a:solidFill>
                <a:latin typeface="思源黑体 CN Light" panose="020B0200000000000000" pitchFamily="34" charset="-122"/>
                <a:ea typeface="思源黑体 CN Light" panose="020B0200000000000000" pitchFamily="34" charset="-122"/>
              </a:rPr>
              <a:t>consectetuer</a:t>
            </a:r>
            <a:r>
              <a:rPr lang="en-US" altLang="zh-CN" sz="1100" dirty="0">
                <a:solidFill>
                  <a:schemeClr val="tx1">
                    <a:lumMod val="75000"/>
                    <a:lumOff val="25000"/>
                  </a:schemeClr>
                </a:solidFill>
                <a:latin typeface="思源黑体 CN Light" panose="020B0200000000000000" pitchFamily="34" charset="-122"/>
                <a:ea typeface="思源黑体 CN Light" panose="020B0200000000000000" pitchFamily="34" charset="-122"/>
              </a:rPr>
              <a:t> </a:t>
            </a:r>
            <a:r>
              <a:rPr lang="en-US" altLang="zh-CN" sz="1100" dirty="0" err="1">
                <a:solidFill>
                  <a:schemeClr val="tx1">
                    <a:lumMod val="75000"/>
                    <a:lumOff val="25000"/>
                  </a:schemeClr>
                </a:solidFill>
                <a:latin typeface="思源黑体 CN Light" panose="020B0200000000000000" pitchFamily="34" charset="-122"/>
                <a:ea typeface="思源黑体 CN Light" panose="020B0200000000000000" pitchFamily="34" charset="-122"/>
              </a:rPr>
              <a:t>adipiscing</a:t>
            </a:r>
            <a:r>
              <a:rPr lang="en-US" altLang="zh-CN" sz="1100" dirty="0">
                <a:solidFill>
                  <a:schemeClr val="tx1">
                    <a:lumMod val="75000"/>
                    <a:lumOff val="25000"/>
                  </a:schemeClr>
                </a:solidFill>
                <a:latin typeface="思源黑体 CN Light" panose="020B0200000000000000" pitchFamily="34" charset="-122"/>
                <a:ea typeface="思源黑体 CN Light" panose="020B0200000000000000" pitchFamily="34" charset="-122"/>
              </a:rPr>
              <a:t> </a:t>
            </a:r>
            <a:r>
              <a:rPr lang="en-US" altLang="zh-CN" sz="1100" dirty="0" err="1">
                <a:solidFill>
                  <a:schemeClr val="tx1">
                    <a:lumMod val="75000"/>
                    <a:lumOff val="25000"/>
                  </a:schemeClr>
                </a:solidFill>
                <a:latin typeface="思源黑体 CN Light" panose="020B0200000000000000" pitchFamily="34" charset="-122"/>
                <a:ea typeface="思源黑体 CN Light" panose="020B0200000000000000" pitchFamily="34" charset="-122"/>
              </a:rPr>
              <a:t>elit</a:t>
            </a:r>
            <a:r>
              <a:rPr lang="en-US" altLang="zh-CN" sz="1100" dirty="0">
                <a:solidFill>
                  <a:schemeClr val="tx1">
                    <a:lumMod val="75000"/>
                    <a:lumOff val="25000"/>
                  </a:schemeClr>
                </a:solidFill>
                <a:latin typeface="思源黑体 CN Light" panose="020B0200000000000000" pitchFamily="34" charset="-122"/>
                <a:ea typeface="思源黑体 CN Light" panose="020B0200000000000000" pitchFamily="34" charset="-122"/>
              </a:rPr>
              <a:t>. Maecenas</a:t>
            </a:r>
          </a:p>
        </p:txBody>
      </p:sp>
      <p:pic>
        <p:nvPicPr>
          <p:cNvPr id="19" name="图片 18" descr="/Users/macbookpro/Desktop/高中营物料/11冬令营改色_复制-03.png11冬令营改色_复制-03"/>
          <p:cNvPicPr preferRelativeResize="0">
            <a:picLocks noChangeAspect="1"/>
          </p:cNvPicPr>
          <p:nvPr userDrawn="1">
            <p:custDataLst>
              <p:tags r:id="rId8"/>
            </p:custDataLst>
          </p:nvPr>
        </p:nvPicPr>
        <p:blipFill rotWithShape="1">
          <a:blip r:embed="rId12"/>
          <a:srcRect t="21843" b="21843"/>
          <a:stretch>
            <a:fillRect/>
          </a:stretch>
        </p:blipFill>
        <p:spPr>
          <a:xfrm>
            <a:off x="1503657" y="1906190"/>
            <a:ext cx="3707508" cy="3707508"/>
          </a:xfrm>
          <a:prstGeom prst="ellipse">
            <a:avLst/>
          </a:prstGeom>
          <a:blipFill rotWithShape="1">
            <a:blip r:embed="rId12"/>
            <a:stretch>
              <a:fillRect/>
            </a:stretch>
          </a:blipFill>
          <a:ln w="28575" cmpd="sng">
            <a:solidFill>
              <a:schemeClr val="accent1">
                <a:shade val="50000"/>
              </a:schemeClr>
            </a:solidFill>
            <a:prstDash val="soli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bldLvl="0" animBg="1"/>
      <p:bldP spid="18"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pic>
        <p:nvPicPr>
          <p:cNvPr id="7" name="图片 6"/>
          <p:cNvPicPr>
            <a:picLocks noChangeAspect="1"/>
          </p:cNvPicPr>
          <p:nvPr userDrawn="1">
            <p:custDataLst>
              <p:tags r:id="rId1"/>
            </p:custDataLst>
          </p:nvPr>
        </p:nvPicPr>
        <p:blipFill rotWithShape="1">
          <a:blip r:embed="rId19" cstate="print">
            <a:extLst>
              <a:ext uri="{28A0092B-C50C-407E-A947-70E740481C1C}">
                <a14:useLocalDpi xmlns:a14="http://schemas.microsoft.com/office/drawing/2010/main" val="0"/>
              </a:ext>
            </a:extLst>
          </a:blip>
          <a:srcRect l="62751"/>
          <a:stretch>
            <a:fillRect/>
          </a:stretch>
        </p:blipFill>
        <p:spPr>
          <a:xfrm rot="10800000">
            <a:off x="-4447" y="0"/>
            <a:ext cx="5364481" cy="6858000"/>
          </a:xfrm>
          <a:prstGeom prst="rect">
            <a:avLst/>
          </a:prstGeom>
          <a:ln>
            <a:noFill/>
          </a:ln>
        </p:spPr>
      </p:pic>
      <p:sp>
        <p:nvSpPr>
          <p:cNvPr id="17" name="文本框 16"/>
          <p:cNvSpPr txBox="1"/>
          <p:nvPr userDrawn="1">
            <p:custDataLst>
              <p:tags r:id="rId2"/>
            </p:custDataLst>
          </p:nvPr>
        </p:nvSpPr>
        <p:spPr>
          <a:xfrm>
            <a:off x="6251843" y="2067188"/>
            <a:ext cx="3833431" cy="1014730"/>
          </a:xfrm>
          <a:prstGeom prst="rect">
            <a:avLst/>
          </a:prstGeom>
          <a:noFill/>
        </p:spPr>
        <p:txBody>
          <a:bodyPr wrap="square" rtlCol="0">
            <a:spAutoFit/>
          </a:bodyPr>
          <a:lstStyle/>
          <a:p>
            <a:pPr algn="ctr"/>
            <a:r>
              <a:rPr lang="en-US" altLang="zh-CN" sz="6000" dirty="0">
                <a:solidFill>
                  <a:srgbClr val="122795"/>
                </a:solidFill>
                <a:latin typeface="思源黑体 CN Heavy" panose="020B0A00000000000000" pitchFamily="34" charset="-122"/>
                <a:ea typeface="思源黑体 CN Heavy" panose="020B0A00000000000000" pitchFamily="34" charset="-122"/>
              </a:rPr>
              <a:t>Part two</a:t>
            </a:r>
          </a:p>
        </p:txBody>
      </p:sp>
      <p:sp>
        <p:nvSpPr>
          <p:cNvPr id="18" name="矩形 17"/>
          <p:cNvSpPr/>
          <p:nvPr userDrawn="1">
            <p:custDataLst>
              <p:tags r:id="rId3"/>
            </p:custDataLst>
          </p:nvPr>
        </p:nvSpPr>
        <p:spPr>
          <a:xfrm>
            <a:off x="6654683" y="3116115"/>
            <a:ext cx="284480" cy="60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userDrawn="1">
            <p:custDataLst>
              <p:tags r:id="rId4"/>
            </p:custDataLst>
          </p:nvPr>
        </p:nvSpPr>
        <p:spPr>
          <a:xfrm>
            <a:off x="6553804" y="3210339"/>
            <a:ext cx="3065199" cy="827727"/>
          </a:xfrm>
          <a:prstGeom prst="rect">
            <a:avLst/>
          </a:prstGeom>
          <a:noFill/>
        </p:spPr>
        <p:txBody>
          <a:bodyPr wrap="square" rtlCol="0">
            <a:spAutoFit/>
          </a:bodyPr>
          <a:lstStyle/>
          <a:p>
            <a:pPr>
              <a:lnSpc>
                <a:spcPct val="150000"/>
              </a:lnSpc>
            </a:pPr>
            <a:r>
              <a:rPr lang="en-US" altLang="zh-CN" sz="1100" dirty="0">
                <a:solidFill>
                  <a:schemeClr val="bg1">
                    <a:lumMod val="65000"/>
                  </a:schemeClr>
                </a:solidFill>
                <a:latin typeface="思源黑体 CN Light" panose="020B0200000000000000" pitchFamily="34" charset="-122"/>
                <a:ea typeface="思源黑体 CN Light" panose="020B0200000000000000" pitchFamily="34" charset="-122"/>
              </a:rPr>
              <a:t>Lorem ipsum dolor sit amet, consectetuer adipiscing elit. Maecenas, Lorem ipsum</a:t>
            </a:r>
            <a:r>
              <a:rPr lang="zh-CN" altLang="en-US" sz="1100" dirty="0">
                <a:solidFill>
                  <a:schemeClr val="bg1">
                    <a:lumMod val="65000"/>
                  </a:schemeClr>
                </a:solidFill>
                <a:latin typeface="思源黑体 CN Light" panose="020B0200000000000000" pitchFamily="34" charset="-122"/>
                <a:ea typeface="思源黑体 CN Light" panose="020B0200000000000000" pitchFamily="34" charset="-122"/>
              </a:rPr>
              <a:t>，</a:t>
            </a:r>
            <a:r>
              <a:rPr lang="en-US" altLang="zh-CN" sz="1100" dirty="0">
                <a:solidFill>
                  <a:schemeClr val="bg1">
                    <a:lumMod val="65000"/>
                  </a:schemeClr>
                </a:solidFill>
                <a:latin typeface="思源黑体 CN Light" panose="020B0200000000000000" pitchFamily="34" charset="-122"/>
                <a:ea typeface="思源黑体 CN Light" panose="020B0200000000000000" pitchFamily="34" charset="-122"/>
              </a:rPr>
              <a:t>Lorem ipsum dolor sit </a:t>
            </a:r>
            <a:r>
              <a:rPr lang="en-US" altLang="zh-CN" sz="1100" dirty="0" err="1">
                <a:solidFill>
                  <a:schemeClr val="bg1">
                    <a:lumMod val="65000"/>
                  </a:schemeClr>
                </a:solidFill>
                <a:latin typeface="思源黑体 CN Light" panose="020B0200000000000000" pitchFamily="34" charset="-122"/>
                <a:ea typeface="思源黑体 CN Light" panose="020B0200000000000000" pitchFamily="34" charset="-122"/>
              </a:rPr>
              <a:t>amet</a:t>
            </a:r>
            <a:endParaRPr lang="zh-CN" altLang="en-US" sz="1100" dirty="0">
              <a:solidFill>
                <a:schemeClr val="bg1">
                  <a:lumMod val="65000"/>
                </a:schemeClr>
              </a:solidFill>
              <a:latin typeface="思源黑体 CN Light" panose="020B0200000000000000" pitchFamily="34" charset="-122"/>
              <a:ea typeface="思源黑体 CN Light" panose="020B0200000000000000" pitchFamily="34" charset="-122"/>
            </a:endParaRPr>
          </a:p>
        </p:txBody>
      </p:sp>
      <p:sp>
        <p:nvSpPr>
          <p:cNvPr id="22" name="TextBox 21"/>
          <p:cNvSpPr txBox="1"/>
          <p:nvPr userDrawn="1">
            <p:custDataLst>
              <p:tags r:id="rId5"/>
            </p:custDataLst>
          </p:nvPr>
        </p:nvSpPr>
        <p:spPr>
          <a:xfrm>
            <a:off x="6093154" y="733862"/>
            <a:ext cx="829073" cy="215444"/>
          </a:xfrm>
          <a:prstGeom prst="rect">
            <a:avLst/>
          </a:prstGeom>
          <a:noFill/>
        </p:spPr>
        <p:txBody>
          <a:bodyPr wrap="none" rtlCol="0">
            <a:spAutoFit/>
          </a:bodyPr>
          <a:lstStyle/>
          <a:p>
            <a:r>
              <a:rPr lang="en-US" sz="800">
                <a:latin typeface="仓耳今楷05-6763 W05" panose="02020400000000000000" pitchFamily="18" charset="-122"/>
                <a:ea typeface="仓耳今楷05-6763 W05" panose="02020400000000000000" pitchFamily="18" charset="-122"/>
                <a:cs typeface="Poppins Medium" panose="00000A00000000000000" pitchFamily="2" charset="0"/>
              </a:rPr>
              <a:t>Text Tittle Here</a:t>
            </a:r>
          </a:p>
        </p:txBody>
      </p:sp>
      <p:sp>
        <p:nvSpPr>
          <p:cNvPr id="23" name="TextBox 34"/>
          <p:cNvSpPr txBox="1"/>
          <p:nvPr userDrawn="1">
            <p:custDataLst>
              <p:tags r:id="rId6"/>
            </p:custDataLst>
          </p:nvPr>
        </p:nvSpPr>
        <p:spPr>
          <a:xfrm>
            <a:off x="7668987" y="707726"/>
            <a:ext cx="835025" cy="230832"/>
          </a:xfrm>
          <a:prstGeom prst="rect">
            <a:avLst/>
          </a:prstGeom>
          <a:noFill/>
        </p:spPr>
        <p:txBody>
          <a:bodyPr wrap="square" rtlCol="0">
            <a:spAutoFit/>
          </a:bodyPr>
          <a:lstStyle/>
          <a:p>
            <a:r>
              <a:rPr lang="id-ID" sz="900" kern="0">
                <a:latin typeface="仓耳今楷05-6763 W05" panose="02020400000000000000" pitchFamily="18" charset="-122"/>
                <a:ea typeface="仓耳今楷05-6763 W05" panose="02020400000000000000" pitchFamily="18" charset="-122"/>
                <a:cs typeface="Poppins Medium" panose="00000A00000000000000" pitchFamily="2" charset="0"/>
              </a:rPr>
              <a:t>Text Tittle </a:t>
            </a:r>
            <a:endParaRPr lang="en-US" sz="900" kern="0">
              <a:latin typeface="仓耳今楷05-6763 W05" panose="02020400000000000000" pitchFamily="18" charset="-122"/>
              <a:ea typeface="仓耳今楷05-6763 W05" panose="02020400000000000000" pitchFamily="18" charset="-122"/>
              <a:cs typeface="Poppins Medium" panose="00000A00000000000000" pitchFamily="2" charset="0"/>
            </a:endParaRPr>
          </a:p>
        </p:txBody>
      </p:sp>
      <p:sp>
        <p:nvSpPr>
          <p:cNvPr id="24" name="TextBox 35"/>
          <p:cNvSpPr txBox="1"/>
          <p:nvPr userDrawn="1">
            <p:custDataLst>
              <p:tags r:id="rId7"/>
            </p:custDataLst>
          </p:nvPr>
        </p:nvSpPr>
        <p:spPr>
          <a:xfrm>
            <a:off x="9250772" y="707726"/>
            <a:ext cx="835025" cy="230832"/>
          </a:xfrm>
          <a:prstGeom prst="rect">
            <a:avLst/>
          </a:prstGeom>
          <a:noFill/>
        </p:spPr>
        <p:txBody>
          <a:bodyPr wrap="square" rtlCol="0">
            <a:spAutoFit/>
          </a:bodyPr>
          <a:lstStyle/>
          <a:p>
            <a:r>
              <a:rPr lang="id-ID" sz="900" kern="0">
                <a:latin typeface="仓耳今楷05-6763 W05" panose="02020400000000000000" pitchFamily="18" charset="-122"/>
                <a:ea typeface="仓耳今楷05-6763 W05" panose="02020400000000000000" pitchFamily="18" charset="-122"/>
                <a:cs typeface="Poppins Medium" panose="00000A00000000000000" pitchFamily="2" charset="0"/>
              </a:rPr>
              <a:t>Text Tittle </a:t>
            </a:r>
            <a:endParaRPr lang="en-US" sz="900" kern="0">
              <a:latin typeface="仓耳今楷05-6763 W05" panose="02020400000000000000" pitchFamily="18" charset="-122"/>
              <a:ea typeface="仓耳今楷05-6763 W05" panose="02020400000000000000" pitchFamily="18" charset="-122"/>
              <a:cs typeface="Poppins Medium" panose="00000A00000000000000" pitchFamily="2" charset="0"/>
            </a:endParaRPr>
          </a:p>
        </p:txBody>
      </p:sp>
      <p:sp>
        <p:nvSpPr>
          <p:cNvPr id="25" name="TextBox 36"/>
          <p:cNvSpPr txBox="1"/>
          <p:nvPr userDrawn="1">
            <p:custDataLst>
              <p:tags r:id="rId8"/>
            </p:custDataLst>
          </p:nvPr>
        </p:nvSpPr>
        <p:spPr>
          <a:xfrm>
            <a:off x="10863819" y="811866"/>
            <a:ext cx="835597" cy="230832"/>
          </a:xfrm>
          <a:prstGeom prst="rect">
            <a:avLst/>
          </a:prstGeom>
          <a:noFill/>
        </p:spPr>
        <p:txBody>
          <a:bodyPr wrap="square" rtlCol="0">
            <a:spAutoFit/>
          </a:bodyPr>
          <a:lstStyle/>
          <a:p>
            <a:r>
              <a:rPr lang="id-ID" sz="900" kern="0">
                <a:latin typeface="仓耳今楷05-6763 W05" panose="02020400000000000000" pitchFamily="18" charset="-122"/>
                <a:ea typeface="仓耳今楷05-6763 W05" panose="02020400000000000000" pitchFamily="18" charset="-122"/>
                <a:cs typeface="Poppins Medium" panose="00000A00000000000000" pitchFamily="2" charset="0"/>
              </a:rPr>
              <a:t>Text Tittle </a:t>
            </a:r>
            <a:endParaRPr lang="en-US" sz="900" kern="0">
              <a:latin typeface="仓耳今楷05-6763 W05" panose="02020400000000000000" pitchFamily="18" charset="-122"/>
              <a:ea typeface="仓耳今楷05-6763 W05" panose="02020400000000000000" pitchFamily="18" charset="-122"/>
              <a:cs typeface="Poppins Medium" panose="00000A00000000000000" pitchFamily="2" charset="0"/>
            </a:endParaRPr>
          </a:p>
        </p:txBody>
      </p:sp>
      <p:sp>
        <p:nvSpPr>
          <p:cNvPr id="26" name="矩形 25"/>
          <p:cNvSpPr/>
          <p:nvPr userDrawn="1">
            <p:custDataLst>
              <p:tags r:id="rId9"/>
            </p:custDataLst>
          </p:nvPr>
        </p:nvSpPr>
        <p:spPr>
          <a:xfrm>
            <a:off x="6592473" y="4165554"/>
            <a:ext cx="1493930" cy="524502"/>
          </a:xfrm>
          <a:prstGeom prst="rect">
            <a:avLst/>
          </a:prstGeom>
          <a:noFill/>
          <a:ln>
            <a:solidFill>
              <a:schemeClr val="tx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custDataLst>
              <p:tags r:id="rId10"/>
            </p:custDataLst>
          </p:nvPr>
        </p:nvSpPr>
        <p:spPr>
          <a:xfrm>
            <a:off x="6795966" y="4243139"/>
            <a:ext cx="1086944" cy="368300"/>
          </a:xfrm>
          <a:prstGeom prst="rect">
            <a:avLst/>
          </a:prstGeom>
          <a:noFill/>
        </p:spPr>
        <p:txBody>
          <a:bodyPr wrap="square" rtlCol="0">
            <a:spAutoFit/>
          </a:bodyPr>
          <a:lstStyle/>
          <a:p>
            <a:pPr algn="dist"/>
            <a:r>
              <a:rPr lang="en-US" altLang="zh-CN" dirty="0">
                <a:latin typeface="思源黑体 CN Heavy" panose="020B0A00000000000000" pitchFamily="34" charset="-122"/>
                <a:ea typeface="思源黑体 CN Heavy" panose="020B0A00000000000000" pitchFamily="34" charset="-122"/>
              </a:rPr>
              <a:t>2024</a:t>
            </a:r>
            <a:endParaRPr lang="zh-CN" altLang="en-US" dirty="0">
              <a:latin typeface="思源黑体 CN Heavy" panose="020B0A00000000000000" pitchFamily="34" charset="-122"/>
              <a:ea typeface="思源黑体 CN Heavy" panose="020B0A00000000000000" pitchFamily="34" charset="-122"/>
            </a:endParaRPr>
          </a:p>
        </p:txBody>
      </p:sp>
      <p:cxnSp>
        <p:nvCxnSpPr>
          <p:cNvPr id="31" name="Google Shape;1126;p31"/>
          <p:cNvCxnSpPr/>
          <p:nvPr userDrawn="1">
            <p:custDataLst>
              <p:tags r:id="rId11"/>
            </p:custDataLst>
          </p:nvPr>
        </p:nvCxnSpPr>
        <p:spPr>
          <a:xfrm>
            <a:off x="5350588" y="5810812"/>
            <a:ext cx="6841412" cy="0"/>
          </a:xfrm>
          <a:prstGeom prst="straightConnector1">
            <a:avLst/>
          </a:prstGeom>
          <a:noFill/>
          <a:ln w="9525" cap="flat" cmpd="sng">
            <a:solidFill>
              <a:schemeClr val="tx1">
                <a:alpha val="22000"/>
              </a:schemeClr>
            </a:solidFill>
            <a:prstDash val="solid"/>
            <a:round/>
            <a:headEnd type="none" w="med" len="med"/>
            <a:tailEnd type="none" w="med" len="med"/>
          </a:ln>
        </p:spPr>
      </p:cxnSp>
      <p:pic>
        <p:nvPicPr>
          <p:cNvPr id="21" name="图片 20" descr="11冬令营改色_复制-03"/>
          <p:cNvPicPr>
            <a:picLocks noChangeAspect="1"/>
          </p:cNvPicPr>
          <p:nvPr userDrawn="1"/>
        </p:nvPicPr>
        <p:blipFill>
          <a:blip r:embed="rId20"/>
          <a:srcRect t="44056"/>
          <a:stretch>
            <a:fillRect/>
          </a:stretch>
        </p:blipFill>
        <p:spPr>
          <a:xfrm>
            <a:off x="431165" y="1764030"/>
            <a:ext cx="5127625" cy="5093970"/>
          </a:xfrm>
          <a:prstGeom prst="rect">
            <a:avLst/>
          </a:prstGeom>
        </p:spPr>
      </p:pic>
      <p:grpSp>
        <p:nvGrpSpPr>
          <p:cNvPr id="28" name="Group 5"/>
          <p:cNvGrpSpPr/>
          <p:nvPr userDrawn="1"/>
        </p:nvGrpSpPr>
        <p:grpSpPr>
          <a:xfrm>
            <a:off x="699249" y="1077483"/>
            <a:ext cx="209306" cy="236179"/>
            <a:chOff x="4551216" y="1039091"/>
            <a:chExt cx="1226129" cy="1046018"/>
          </a:xfrm>
          <a:solidFill>
            <a:schemeClr val="tx1"/>
          </a:solidFill>
        </p:grpSpPr>
        <p:sp>
          <p:nvSpPr>
            <p:cNvPr id="29" name="Rectangle 6"/>
            <p:cNvSpPr/>
            <p:nvPr>
              <p:custDataLst>
                <p:tags r:id="rId15"/>
              </p:custDataLst>
            </p:nvPr>
          </p:nvSpPr>
          <p:spPr>
            <a:xfrm>
              <a:off x="4551218" y="1039091"/>
              <a:ext cx="1226127" cy="187036"/>
            </a:xfrm>
            <a:prstGeom prst="rect">
              <a:avLst/>
            </a:prstGeom>
            <a:solidFill>
              <a:srgbClr val="1227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122795"/>
                </a:solidFill>
              </a:endParaRPr>
            </a:p>
          </p:txBody>
        </p:sp>
        <p:sp>
          <p:nvSpPr>
            <p:cNvPr id="30" name="Rectangle 7"/>
            <p:cNvSpPr/>
            <p:nvPr>
              <p:custDataLst>
                <p:tags r:id="rId16"/>
              </p:custDataLst>
            </p:nvPr>
          </p:nvSpPr>
          <p:spPr>
            <a:xfrm>
              <a:off x="4551217" y="1468582"/>
              <a:ext cx="1226127" cy="187036"/>
            </a:xfrm>
            <a:prstGeom prst="rect">
              <a:avLst/>
            </a:prstGeom>
            <a:solidFill>
              <a:srgbClr val="1227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122795"/>
                </a:solidFill>
              </a:endParaRPr>
            </a:p>
          </p:txBody>
        </p:sp>
        <p:sp>
          <p:nvSpPr>
            <p:cNvPr id="32" name="Rectangle 8"/>
            <p:cNvSpPr/>
            <p:nvPr>
              <p:custDataLst>
                <p:tags r:id="rId17"/>
              </p:custDataLst>
            </p:nvPr>
          </p:nvSpPr>
          <p:spPr>
            <a:xfrm>
              <a:off x="4551216" y="1898073"/>
              <a:ext cx="1226127" cy="187036"/>
            </a:xfrm>
            <a:prstGeom prst="rect">
              <a:avLst/>
            </a:prstGeom>
            <a:solidFill>
              <a:srgbClr val="1227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a:solidFill>
                    <a:srgbClr val="122795"/>
                  </a:solidFill>
                </a:ln>
                <a:solidFill>
                  <a:srgbClr val="122795"/>
                </a:solidFill>
              </a:endParaRPr>
            </a:p>
          </p:txBody>
        </p:sp>
      </p:grpSp>
      <p:grpSp>
        <p:nvGrpSpPr>
          <p:cNvPr id="33" name="Group 5"/>
          <p:cNvGrpSpPr/>
          <p:nvPr userDrawn="1"/>
        </p:nvGrpSpPr>
        <p:grpSpPr>
          <a:xfrm>
            <a:off x="699249" y="5709808"/>
            <a:ext cx="209306" cy="236179"/>
            <a:chOff x="4551216" y="1039091"/>
            <a:chExt cx="1226129" cy="1046018"/>
          </a:xfrm>
          <a:solidFill>
            <a:schemeClr val="tx1"/>
          </a:solidFill>
        </p:grpSpPr>
        <p:sp>
          <p:nvSpPr>
            <p:cNvPr id="34" name="Rectangle 6"/>
            <p:cNvSpPr/>
            <p:nvPr>
              <p:custDataLst>
                <p:tags r:id="rId12"/>
              </p:custDataLst>
            </p:nvPr>
          </p:nvSpPr>
          <p:spPr>
            <a:xfrm>
              <a:off x="4551218" y="1039091"/>
              <a:ext cx="1226127" cy="187036"/>
            </a:xfrm>
            <a:prstGeom prst="rect">
              <a:avLst/>
            </a:prstGeom>
            <a:solidFill>
              <a:srgbClr val="1227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22795"/>
                </a:solidFill>
              </a:endParaRPr>
            </a:p>
          </p:txBody>
        </p:sp>
        <p:sp>
          <p:nvSpPr>
            <p:cNvPr id="35" name="Rectangle 7"/>
            <p:cNvSpPr/>
            <p:nvPr>
              <p:custDataLst>
                <p:tags r:id="rId13"/>
              </p:custDataLst>
            </p:nvPr>
          </p:nvSpPr>
          <p:spPr>
            <a:xfrm>
              <a:off x="4551217" y="1468582"/>
              <a:ext cx="1226127" cy="187036"/>
            </a:xfrm>
            <a:prstGeom prst="rect">
              <a:avLst/>
            </a:prstGeom>
            <a:solidFill>
              <a:srgbClr val="1227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22795"/>
                </a:solidFill>
              </a:endParaRPr>
            </a:p>
          </p:txBody>
        </p:sp>
        <p:sp>
          <p:nvSpPr>
            <p:cNvPr id="36" name="Rectangle 8"/>
            <p:cNvSpPr/>
            <p:nvPr>
              <p:custDataLst>
                <p:tags r:id="rId14"/>
              </p:custDataLst>
            </p:nvPr>
          </p:nvSpPr>
          <p:spPr>
            <a:xfrm>
              <a:off x="4551216" y="1898073"/>
              <a:ext cx="1226127" cy="187036"/>
            </a:xfrm>
            <a:prstGeom prst="rect">
              <a:avLst/>
            </a:prstGeom>
            <a:solidFill>
              <a:srgbClr val="1227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22795"/>
                  </a:solidFill>
                </a:ln>
                <a:solidFill>
                  <a:srgbClr val="122795"/>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xEl>
                                              <p:pRg st="0" end="0"/>
                                            </p:txEl>
                                          </p:spTgt>
                                        </p:tgtEl>
                                        <p:attrNameLst>
                                          <p:attrName>style.visibility</p:attrName>
                                        </p:attrNameLst>
                                      </p:cBhvr>
                                      <p:to>
                                        <p:strVal val="visible"/>
                                      </p:to>
                                    </p:set>
                                    <p:animEffect transition="in" filter="wipe(left)">
                                      <p:cBhvr>
                                        <p:cTn id="12" dur="500"/>
                                        <p:tgtEl>
                                          <p:spTgt spid="17">
                                            <p:txEl>
                                              <p:pRg st="0" end="0"/>
                                            </p:txEl>
                                          </p:spTgt>
                                        </p:tgtEl>
                                      </p:cBhvr>
                                    </p:animEffect>
                                  </p:childTnLst>
                                </p:cTn>
                              </p:par>
                              <p:par>
                                <p:cTn id="13" presetID="42"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1000"/>
                                        <p:tgtEl>
                                          <p:spTgt spid="19"/>
                                        </p:tgtEl>
                                      </p:cBhvr>
                                    </p:animEffect>
                                    <p:anim calcmode="lin" valueType="num">
                                      <p:cBhvr>
                                        <p:cTn id="16" dur="1000" fill="hold"/>
                                        <p:tgtEl>
                                          <p:spTgt spid="19"/>
                                        </p:tgtEl>
                                        <p:attrNameLst>
                                          <p:attrName>ppt_x</p:attrName>
                                        </p:attrNameLst>
                                      </p:cBhvr>
                                      <p:tavLst>
                                        <p:tav tm="0">
                                          <p:val>
                                            <p:strVal val="#ppt_x"/>
                                          </p:val>
                                        </p:tav>
                                        <p:tav tm="100000">
                                          <p:val>
                                            <p:strVal val="#ppt_x"/>
                                          </p:val>
                                        </p:tav>
                                      </p:tavLst>
                                    </p:anim>
                                    <p:anim calcmode="lin" valueType="num">
                                      <p:cBhvr>
                                        <p:cTn id="17" dur="1000" fill="hold"/>
                                        <p:tgtEl>
                                          <p:spTgt spid="19"/>
                                        </p:tgtEl>
                                        <p:attrNameLst>
                                          <p:attrName>ppt_y</p:attrName>
                                        </p:attrNameLst>
                                      </p:cBhvr>
                                      <p:tavLst>
                                        <p:tav tm="0">
                                          <p:val>
                                            <p:strVal val="#ppt_y+.1"/>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additive="base">
                                        <p:cTn id="20" dur="500" fill="hold"/>
                                        <p:tgtEl>
                                          <p:spTgt spid="27"/>
                                        </p:tgtEl>
                                        <p:attrNameLst>
                                          <p:attrName>ppt_x</p:attrName>
                                        </p:attrNameLst>
                                      </p:cBhvr>
                                      <p:tavLst>
                                        <p:tav tm="0">
                                          <p:val>
                                            <p:strVal val="#ppt_x"/>
                                          </p:val>
                                        </p:tav>
                                        <p:tav tm="100000">
                                          <p:val>
                                            <p:strVal val="#ppt_x"/>
                                          </p:val>
                                        </p:tav>
                                      </p:tavLst>
                                    </p:anim>
                                    <p:anim calcmode="lin" valueType="num">
                                      <p:cBhvr additive="base">
                                        <p:cTn id="21"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2_两栏内容">
    <p:spTree>
      <p:nvGrpSpPr>
        <p:cNvPr id="1" name=""/>
        <p:cNvGrpSpPr/>
        <p:nvPr/>
      </p:nvGrpSpPr>
      <p:grpSpPr>
        <a:xfrm>
          <a:off x="0" y="0"/>
          <a:ext cx="0" cy="0"/>
          <a:chOff x="0" y="0"/>
          <a:chExt cx="0" cy="0"/>
        </a:xfrm>
      </p:grpSpPr>
      <p:sp>
        <p:nvSpPr>
          <p:cNvPr id="2" name="椭圆 1"/>
          <p:cNvSpPr/>
          <p:nvPr userDrawn="1">
            <p:custDataLst>
              <p:tags r:id="rId1"/>
            </p:custDataLst>
          </p:nvPr>
        </p:nvSpPr>
        <p:spPr>
          <a:xfrm>
            <a:off x="4157890" y="2275000"/>
            <a:ext cx="1025242" cy="1025242"/>
          </a:xfrm>
          <a:prstGeom prst="ellipse">
            <a:avLst/>
          </a:prstGeom>
          <a:solidFill>
            <a:srgbClr val="7AAFD5"/>
          </a:solidFill>
          <a:ln>
            <a:solidFill>
              <a:srgbClr val="7AAF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Google Shape;757;p32"/>
          <p:cNvSpPr/>
          <p:nvPr userDrawn="1">
            <p:custDataLst>
              <p:tags r:id="rId2"/>
            </p:custDataLst>
          </p:nvPr>
        </p:nvSpPr>
        <p:spPr>
          <a:xfrm>
            <a:off x="5984002" y="2170254"/>
            <a:ext cx="2487627" cy="1477911"/>
          </a:xfrm>
          <a:custGeom>
            <a:avLst/>
            <a:gdLst/>
            <a:ahLst/>
            <a:cxnLst/>
            <a:rect l="l" t="t" r="r" b="b"/>
            <a:pathLst>
              <a:path w="45900" h="37028" extrusionOk="0">
                <a:moveTo>
                  <a:pt x="1" y="1"/>
                </a:moveTo>
                <a:lnTo>
                  <a:pt x="1" y="33358"/>
                </a:lnTo>
                <a:cubicBezTo>
                  <a:pt x="1" y="35359"/>
                  <a:pt x="1635" y="37027"/>
                  <a:pt x="3670" y="37027"/>
                </a:cubicBezTo>
                <a:lnTo>
                  <a:pt x="42231" y="37027"/>
                </a:lnTo>
                <a:cubicBezTo>
                  <a:pt x="44232" y="37027"/>
                  <a:pt x="45900" y="35359"/>
                  <a:pt x="45900" y="33358"/>
                </a:cubicBezTo>
                <a:lnTo>
                  <a:pt x="45900" y="1"/>
                </a:lnTo>
                <a:close/>
              </a:path>
            </a:pathLst>
          </a:custGeom>
          <a:solidFill>
            <a:srgbClr val="EEEEEE"/>
          </a:solidFill>
          <a:ln>
            <a:noFill/>
          </a:ln>
        </p:spPr>
        <p:txBody>
          <a:bodyPr spcFirstLastPara="1" wrap="square" lIns="121900" tIns="121900" rIns="121900" bIns="121900" anchor="ctr" anchorCtr="0">
            <a:noAutofit/>
          </a:bodyPr>
          <a:lstStyle/>
          <a:p>
            <a:pPr marL="0" marR="0" lvl="0" indent="0" defTabSz="1219200" eaLnBrk="1" fontAlgn="auto" latinLnBrk="0" hangingPunct="1">
              <a:lnSpc>
                <a:spcPct val="100000"/>
              </a:lnSpc>
              <a:spcBef>
                <a:spcPts val="0"/>
              </a:spcBef>
              <a:spcAft>
                <a:spcPts val="0"/>
              </a:spcAft>
              <a:buClr>
                <a:srgbClr val="000000"/>
              </a:buClr>
              <a:buSzTx/>
              <a:buFontTx/>
              <a:buNone/>
              <a:defRPr/>
            </a:pPr>
            <a:endParaRPr kumimoji="0" sz="1865" b="0" i="0" u="none" strike="noStrike" kern="0" cap="none" spc="0" normalizeH="0" baseline="0" noProof="0">
              <a:ln>
                <a:noFill/>
              </a:ln>
              <a:solidFill>
                <a:srgbClr val="000000"/>
              </a:solidFill>
              <a:effectLst/>
              <a:uLnTx/>
              <a:uFillTx/>
              <a:latin typeface="Arial" panose="020B0604020202090204"/>
              <a:cs typeface="Arial" panose="020B0604020202090204"/>
              <a:sym typeface="Arial" panose="020B0604020202090204"/>
            </a:endParaRPr>
          </a:p>
        </p:txBody>
      </p:sp>
      <p:sp>
        <p:nvSpPr>
          <p:cNvPr id="4" name="Google Shape;758;p32"/>
          <p:cNvSpPr/>
          <p:nvPr userDrawn="1">
            <p:custDataLst>
              <p:tags r:id="rId3"/>
            </p:custDataLst>
          </p:nvPr>
        </p:nvSpPr>
        <p:spPr>
          <a:xfrm>
            <a:off x="6894402" y="1842254"/>
            <a:ext cx="636033" cy="636033"/>
          </a:xfrm>
          <a:custGeom>
            <a:avLst/>
            <a:gdLst/>
            <a:ahLst/>
            <a:cxnLst/>
            <a:rect l="l" t="t" r="r" b="b"/>
            <a:pathLst>
              <a:path w="19081" h="19081" extrusionOk="0">
                <a:moveTo>
                  <a:pt x="9541" y="0"/>
                </a:moveTo>
                <a:cubicBezTo>
                  <a:pt x="4270" y="0"/>
                  <a:pt x="1" y="4270"/>
                  <a:pt x="1" y="9540"/>
                </a:cubicBezTo>
                <a:cubicBezTo>
                  <a:pt x="1" y="14811"/>
                  <a:pt x="4270" y="19081"/>
                  <a:pt x="9541" y="19081"/>
                </a:cubicBezTo>
                <a:cubicBezTo>
                  <a:pt x="14811" y="19081"/>
                  <a:pt x="19081" y="14811"/>
                  <a:pt x="19081" y="9540"/>
                </a:cubicBezTo>
                <a:cubicBezTo>
                  <a:pt x="19081" y="4270"/>
                  <a:pt x="14811" y="0"/>
                  <a:pt x="9541" y="0"/>
                </a:cubicBezTo>
                <a:close/>
              </a:path>
            </a:pathLst>
          </a:custGeom>
          <a:solidFill>
            <a:srgbClr val="7AAFD5"/>
          </a:solidFill>
          <a:ln w="28575" cap="flat" cmpd="sng">
            <a:solidFill>
              <a:srgbClr val="7AAFD5"/>
            </a:solidFill>
            <a:prstDash val="solid"/>
            <a:miter lim="33357"/>
            <a:headEnd type="none" w="sm" len="sm"/>
            <a:tailEnd type="none" w="sm" len="sm"/>
          </a:ln>
        </p:spPr>
        <p:txBody>
          <a:bodyPr spcFirstLastPara="1" wrap="square" lIns="121900" tIns="121900" rIns="121900" bIns="121900" anchor="ctr" anchorCtr="0">
            <a:noAutofit/>
          </a:bodyPr>
          <a:lstStyle/>
          <a:p>
            <a:pPr marL="0" marR="0" lvl="0" indent="0" algn="ctr" defTabSz="1219200" eaLnBrk="1" fontAlgn="auto" latinLnBrk="0" hangingPunct="1">
              <a:lnSpc>
                <a:spcPct val="100000"/>
              </a:lnSpc>
              <a:spcBef>
                <a:spcPts val="0"/>
              </a:spcBef>
              <a:spcAft>
                <a:spcPts val="0"/>
              </a:spcAft>
              <a:buClr>
                <a:srgbClr val="000000"/>
              </a:buClr>
              <a:buSzTx/>
              <a:buFontTx/>
              <a:buNone/>
              <a:defRPr/>
            </a:pPr>
            <a:r>
              <a:rPr kumimoji="0" lang="en-GB" sz="2135" b="1" i="0" u="none" strike="noStrike" kern="0" cap="none" spc="0" normalizeH="0" baseline="0" noProof="0">
                <a:ln>
                  <a:noFill/>
                </a:ln>
                <a:solidFill>
                  <a:srgbClr val="FFFFFF"/>
                </a:solidFill>
                <a:effectLst/>
                <a:uLnTx/>
                <a:uFillTx/>
                <a:latin typeface="Roboto" panose="02000000000000000000" charset="-122"/>
                <a:ea typeface="Roboto" panose="02000000000000000000" charset="-122"/>
                <a:cs typeface="Roboto" panose="02000000000000000000" charset="-122"/>
                <a:sym typeface="Roboto" panose="02000000000000000000" charset="-122"/>
              </a:rPr>
              <a:t>A</a:t>
            </a:r>
            <a:endParaRPr kumimoji="0" sz="2135" b="1" i="0" u="none" strike="noStrike" kern="0" cap="none" spc="0" normalizeH="0" baseline="0" noProof="0">
              <a:ln>
                <a:noFill/>
              </a:ln>
              <a:solidFill>
                <a:srgbClr val="FFFFFF"/>
              </a:solidFill>
              <a:effectLst/>
              <a:uLnTx/>
              <a:uFillTx/>
              <a:latin typeface="Roboto" panose="02000000000000000000" charset="-122"/>
              <a:ea typeface="Roboto" panose="02000000000000000000" charset="-122"/>
              <a:cs typeface="Roboto" panose="02000000000000000000" charset="-122"/>
              <a:sym typeface="Roboto" panose="02000000000000000000" charset="-122"/>
            </a:endParaRPr>
          </a:p>
        </p:txBody>
      </p:sp>
      <p:sp>
        <p:nvSpPr>
          <p:cNvPr id="15" name="文本框 14"/>
          <p:cNvSpPr txBox="1"/>
          <p:nvPr userDrawn="1">
            <p:custDataLst>
              <p:tags r:id="rId4"/>
            </p:custDataLst>
          </p:nvPr>
        </p:nvSpPr>
        <p:spPr>
          <a:xfrm>
            <a:off x="6202948" y="2572138"/>
            <a:ext cx="2049680" cy="827727"/>
          </a:xfrm>
          <a:prstGeom prst="rect">
            <a:avLst/>
          </a:prstGeom>
          <a:noFill/>
        </p:spPr>
        <p:txBody>
          <a:bodyPr wrap="square" rtlCol="0">
            <a:spAutoFit/>
          </a:bodyPr>
          <a:lstStyle/>
          <a:p>
            <a:pPr algn="ctr">
              <a:lnSpc>
                <a:spcPct val="150000"/>
              </a:lnSpc>
            </a:pPr>
            <a:r>
              <a:rPr lang="en-US" altLang="zh-CN" sz="1100" dirty="0">
                <a:solidFill>
                  <a:schemeClr val="bg1">
                    <a:lumMod val="65000"/>
                  </a:schemeClr>
                </a:solidFill>
                <a:latin typeface="思源黑体 CN Light" panose="020B0200000000000000" pitchFamily="34" charset="-122"/>
                <a:ea typeface="思源黑体 CN Light" panose="020B0200000000000000" pitchFamily="34" charset="-122"/>
              </a:rPr>
              <a:t>Lorem ipsum dolor sit amet, consectetuer adipiscing elit. Maecenas</a:t>
            </a:r>
            <a:endParaRPr lang="zh-CN" altLang="en-US" sz="1100" dirty="0">
              <a:solidFill>
                <a:schemeClr val="bg1">
                  <a:lumMod val="65000"/>
                </a:schemeClr>
              </a:solidFill>
              <a:latin typeface="思源黑体 CN Light" panose="020B0200000000000000" pitchFamily="34" charset="-122"/>
              <a:ea typeface="思源黑体 CN Light" panose="020B0200000000000000" pitchFamily="34" charset="-122"/>
            </a:endParaRPr>
          </a:p>
        </p:txBody>
      </p:sp>
      <p:sp>
        <p:nvSpPr>
          <p:cNvPr id="5" name="Google Shape;757;p32"/>
          <p:cNvSpPr/>
          <p:nvPr userDrawn="1">
            <p:custDataLst>
              <p:tags r:id="rId5"/>
            </p:custDataLst>
          </p:nvPr>
        </p:nvSpPr>
        <p:spPr>
          <a:xfrm>
            <a:off x="8745402" y="2170254"/>
            <a:ext cx="2487627" cy="1477911"/>
          </a:xfrm>
          <a:custGeom>
            <a:avLst/>
            <a:gdLst/>
            <a:ahLst/>
            <a:cxnLst/>
            <a:rect l="l" t="t" r="r" b="b"/>
            <a:pathLst>
              <a:path w="45900" h="37028" extrusionOk="0">
                <a:moveTo>
                  <a:pt x="1" y="1"/>
                </a:moveTo>
                <a:lnTo>
                  <a:pt x="1" y="33358"/>
                </a:lnTo>
                <a:cubicBezTo>
                  <a:pt x="1" y="35359"/>
                  <a:pt x="1635" y="37027"/>
                  <a:pt x="3670" y="37027"/>
                </a:cubicBezTo>
                <a:lnTo>
                  <a:pt x="42231" y="37027"/>
                </a:lnTo>
                <a:cubicBezTo>
                  <a:pt x="44232" y="37027"/>
                  <a:pt x="45900" y="35359"/>
                  <a:pt x="45900" y="33358"/>
                </a:cubicBezTo>
                <a:lnTo>
                  <a:pt x="45900" y="1"/>
                </a:lnTo>
                <a:close/>
              </a:path>
            </a:pathLst>
          </a:custGeom>
          <a:solidFill>
            <a:srgbClr val="EEEEEE"/>
          </a:solidFill>
          <a:ln>
            <a:noFill/>
          </a:ln>
        </p:spPr>
        <p:txBody>
          <a:bodyPr spcFirstLastPara="1" wrap="square" lIns="121900" tIns="121900" rIns="121900" bIns="121900" anchor="ctr" anchorCtr="0">
            <a:noAutofit/>
          </a:bodyPr>
          <a:lstStyle/>
          <a:p>
            <a:pPr marL="0" marR="0" lvl="0" indent="0" defTabSz="1219200" eaLnBrk="1" fontAlgn="auto" latinLnBrk="0" hangingPunct="1">
              <a:lnSpc>
                <a:spcPct val="100000"/>
              </a:lnSpc>
              <a:spcBef>
                <a:spcPts val="0"/>
              </a:spcBef>
              <a:spcAft>
                <a:spcPts val="0"/>
              </a:spcAft>
              <a:buClr>
                <a:srgbClr val="000000"/>
              </a:buClr>
              <a:buSzTx/>
              <a:buFontTx/>
              <a:buNone/>
              <a:defRPr/>
            </a:pPr>
            <a:endParaRPr kumimoji="0" sz="1865" b="0" i="0" u="none" strike="noStrike" kern="0" cap="none" spc="0" normalizeH="0" baseline="0" noProof="0">
              <a:ln>
                <a:noFill/>
              </a:ln>
              <a:solidFill>
                <a:srgbClr val="000000"/>
              </a:solidFill>
              <a:effectLst/>
              <a:uLnTx/>
              <a:uFillTx/>
              <a:latin typeface="Arial" panose="020B0604020202090204"/>
              <a:cs typeface="Arial" panose="020B0604020202090204"/>
              <a:sym typeface="Arial" panose="020B0604020202090204"/>
            </a:endParaRPr>
          </a:p>
        </p:txBody>
      </p:sp>
      <p:sp>
        <p:nvSpPr>
          <p:cNvPr id="6" name="Google Shape;758;p32"/>
          <p:cNvSpPr/>
          <p:nvPr userDrawn="1">
            <p:custDataLst>
              <p:tags r:id="rId6"/>
            </p:custDataLst>
          </p:nvPr>
        </p:nvSpPr>
        <p:spPr>
          <a:xfrm>
            <a:off x="9655802" y="1842254"/>
            <a:ext cx="636033" cy="636033"/>
          </a:xfrm>
          <a:custGeom>
            <a:avLst/>
            <a:gdLst/>
            <a:ahLst/>
            <a:cxnLst/>
            <a:rect l="l" t="t" r="r" b="b"/>
            <a:pathLst>
              <a:path w="19081" h="19081" extrusionOk="0">
                <a:moveTo>
                  <a:pt x="9541" y="0"/>
                </a:moveTo>
                <a:cubicBezTo>
                  <a:pt x="4270" y="0"/>
                  <a:pt x="1" y="4270"/>
                  <a:pt x="1" y="9540"/>
                </a:cubicBezTo>
                <a:cubicBezTo>
                  <a:pt x="1" y="14811"/>
                  <a:pt x="4270" y="19081"/>
                  <a:pt x="9541" y="19081"/>
                </a:cubicBezTo>
                <a:cubicBezTo>
                  <a:pt x="14811" y="19081"/>
                  <a:pt x="19081" y="14811"/>
                  <a:pt x="19081" y="9540"/>
                </a:cubicBezTo>
                <a:cubicBezTo>
                  <a:pt x="19081" y="4270"/>
                  <a:pt x="14811" y="0"/>
                  <a:pt x="9541" y="0"/>
                </a:cubicBezTo>
                <a:close/>
              </a:path>
            </a:pathLst>
          </a:custGeom>
          <a:solidFill>
            <a:srgbClr val="7AAFD5"/>
          </a:solidFill>
          <a:ln w="28575" cap="flat" cmpd="sng">
            <a:solidFill>
              <a:srgbClr val="7AAFD5"/>
            </a:solidFill>
            <a:prstDash val="solid"/>
            <a:miter lim="33357"/>
            <a:headEnd type="none" w="sm" len="sm"/>
            <a:tailEnd type="none" w="sm" len="sm"/>
          </a:ln>
        </p:spPr>
        <p:txBody>
          <a:bodyPr spcFirstLastPara="1" wrap="square" lIns="121900" tIns="121900" rIns="121900" bIns="121900" anchor="ctr" anchorCtr="0">
            <a:noAutofit/>
          </a:bodyPr>
          <a:lstStyle/>
          <a:p>
            <a:pPr marL="0" marR="0" lvl="0" indent="0" algn="ctr" defTabSz="1219200" eaLnBrk="1" fontAlgn="auto" latinLnBrk="0" hangingPunct="1">
              <a:lnSpc>
                <a:spcPct val="100000"/>
              </a:lnSpc>
              <a:spcBef>
                <a:spcPts val="0"/>
              </a:spcBef>
              <a:spcAft>
                <a:spcPts val="0"/>
              </a:spcAft>
              <a:buClr>
                <a:srgbClr val="000000"/>
              </a:buClr>
              <a:buSzTx/>
              <a:buFontTx/>
              <a:buNone/>
              <a:defRPr/>
            </a:pPr>
            <a:r>
              <a:rPr kumimoji="0" lang="en-GB" sz="2135" b="1" i="0" u="none" strike="noStrike" kern="0" cap="none" spc="0" normalizeH="0" baseline="0" noProof="0" dirty="0">
                <a:ln>
                  <a:noFill/>
                </a:ln>
                <a:solidFill>
                  <a:srgbClr val="FFFFFF"/>
                </a:solidFill>
                <a:effectLst/>
                <a:uLnTx/>
                <a:uFillTx/>
                <a:latin typeface="Roboto" panose="02000000000000000000" charset="-122"/>
                <a:ea typeface="Roboto" panose="02000000000000000000" charset="-122"/>
                <a:cs typeface="Roboto" panose="02000000000000000000" charset="-122"/>
                <a:sym typeface="Roboto" panose="02000000000000000000" charset="-122"/>
              </a:rPr>
              <a:t>B</a:t>
            </a:r>
            <a:endParaRPr kumimoji="0" sz="2135" b="1" i="0" u="none" strike="noStrike" kern="0" cap="none" spc="0" normalizeH="0" baseline="0" noProof="0" dirty="0">
              <a:ln>
                <a:noFill/>
              </a:ln>
              <a:solidFill>
                <a:srgbClr val="FFFFFF"/>
              </a:solidFill>
              <a:effectLst/>
              <a:uLnTx/>
              <a:uFillTx/>
              <a:latin typeface="Roboto" panose="02000000000000000000" charset="-122"/>
              <a:ea typeface="Roboto" panose="02000000000000000000" charset="-122"/>
              <a:cs typeface="Roboto" panose="02000000000000000000" charset="-122"/>
              <a:sym typeface="Roboto" panose="02000000000000000000" charset="-122"/>
            </a:endParaRPr>
          </a:p>
        </p:txBody>
      </p:sp>
      <p:sp>
        <p:nvSpPr>
          <p:cNvPr id="18" name="文本框 17"/>
          <p:cNvSpPr txBox="1"/>
          <p:nvPr userDrawn="1">
            <p:custDataLst>
              <p:tags r:id="rId7"/>
            </p:custDataLst>
          </p:nvPr>
        </p:nvSpPr>
        <p:spPr>
          <a:xfrm>
            <a:off x="8964348" y="2572138"/>
            <a:ext cx="2049680" cy="827727"/>
          </a:xfrm>
          <a:prstGeom prst="rect">
            <a:avLst/>
          </a:prstGeom>
          <a:noFill/>
        </p:spPr>
        <p:txBody>
          <a:bodyPr wrap="square" rtlCol="0">
            <a:spAutoFit/>
          </a:bodyPr>
          <a:lstStyle/>
          <a:p>
            <a:pPr algn="ctr">
              <a:lnSpc>
                <a:spcPct val="150000"/>
              </a:lnSpc>
            </a:pPr>
            <a:r>
              <a:rPr lang="en-US" altLang="zh-CN" sz="1100" dirty="0">
                <a:solidFill>
                  <a:schemeClr val="bg1">
                    <a:lumMod val="65000"/>
                  </a:schemeClr>
                </a:solidFill>
                <a:latin typeface="思源黑体 CN Light" panose="020B0200000000000000" pitchFamily="34" charset="-122"/>
                <a:ea typeface="思源黑体 CN Light" panose="020B0200000000000000" pitchFamily="34" charset="-122"/>
              </a:rPr>
              <a:t>Lorem ipsum dolor sit amet, consectetuer adipiscing elit. Maecenas</a:t>
            </a:r>
            <a:endParaRPr lang="zh-CN" altLang="en-US" sz="1100" dirty="0">
              <a:solidFill>
                <a:schemeClr val="bg1">
                  <a:lumMod val="65000"/>
                </a:schemeClr>
              </a:solidFill>
              <a:latin typeface="思源黑体 CN Light" panose="020B0200000000000000" pitchFamily="34" charset="-122"/>
              <a:ea typeface="思源黑体 CN Light" panose="020B0200000000000000" pitchFamily="34" charset="-122"/>
            </a:endParaRPr>
          </a:p>
        </p:txBody>
      </p:sp>
      <p:sp>
        <p:nvSpPr>
          <p:cNvPr id="7" name="Google Shape;757;p32"/>
          <p:cNvSpPr/>
          <p:nvPr userDrawn="1">
            <p:custDataLst>
              <p:tags r:id="rId8"/>
            </p:custDataLst>
          </p:nvPr>
        </p:nvSpPr>
        <p:spPr>
          <a:xfrm>
            <a:off x="5984002" y="4304165"/>
            <a:ext cx="2487627" cy="1477911"/>
          </a:xfrm>
          <a:custGeom>
            <a:avLst/>
            <a:gdLst/>
            <a:ahLst/>
            <a:cxnLst/>
            <a:rect l="l" t="t" r="r" b="b"/>
            <a:pathLst>
              <a:path w="45900" h="37028" extrusionOk="0">
                <a:moveTo>
                  <a:pt x="1" y="1"/>
                </a:moveTo>
                <a:lnTo>
                  <a:pt x="1" y="33358"/>
                </a:lnTo>
                <a:cubicBezTo>
                  <a:pt x="1" y="35359"/>
                  <a:pt x="1635" y="37027"/>
                  <a:pt x="3670" y="37027"/>
                </a:cubicBezTo>
                <a:lnTo>
                  <a:pt x="42231" y="37027"/>
                </a:lnTo>
                <a:cubicBezTo>
                  <a:pt x="44232" y="37027"/>
                  <a:pt x="45900" y="35359"/>
                  <a:pt x="45900" y="33358"/>
                </a:cubicBezTo>
                <a:lnTo>
                  <a:pt x="45900" y="1"/>
                </a:lnTo>
                <a:close/>
              </a:path>
            </a:pathLst>
          </a:custGeom>
          <a:solidFill>
            <a:srgbClr val="EEEEEE"/>
          </a:solidFill>
          <a:ln>
            <a:noFill/>
          </a:ln>
        </p:spPr>
        <p:txBody>
          <a:bodyPr spcFirstLastPara="1" wrap="square" lIns="121900" tIns="121900" rIns="121900" bIns="121900" anchor="ctr" anchorCtr="0">
            <a:noAutofit/>
          </a:bodyPr>
          <a:lstStyle/>
          <a:p>
            <a:pPr marL="0" marR="0" lvl="0" indent="0" defTabSz="1219200" eaLnBrk="1" fontAlgn="auto" latinLnBrk="0" hangingPunct="1">
              <a:lnSpc>
                <a:spcPct val="100000"/>
              </a:lnSpc>
              <a:spcBef>
                <a:spcPts val="0"/>
              </a:spcBef>
              <a:spcAft>
                <a:spcPts val="0"/>
              </a:spcAft>
              <a:buClr>
                <a:srgbClr val="000000"/>
              </a:buClr>
              <a:buSzTx/>
              <a:buFontTx/>
              <a:buNone/>
              <a:defRPr/>
            </a:pPr>
            <a:endParaRPr kumimoji="0" sz="1865" b="0" i="0" u="none" strike="noStrike" kern="0" cap="none" spc="0" normalizeH="0" baseline="0" noProof="0">
              <a:ln>
                <a:noFill/>
              </a:ln>
              <a:solidFill>
                <a:srgbClr val="000000"/>
              </a:solidFill>
              <a:effectLst/>
              <a:uLnTx/>
              <a:uFillTx/>
              <a:latin typeface="Arial" panose="020B0604020202090204"/>
              <a:cs typeface="Arial" panose="020B0604020202090204"/>
              <a:sym typeface="Arial" panose="020B0604020202090204"/>
            </a:endParaRPr>
          </a:p>
        </p:txBody>
      </p:sp>
      <p:sp>
        <p:nvSpPr>
          <p:cNvPr id="8" name="Google Shape;758;p32"/>
          <p:cNvSpPr/>
          <p:nvPr userDrawn="1">
            <p:custDataLst>
              <p:tags r:id="rId9"/>
            </p:custDataLst>
          </p:nvPr>
        </p:nvSpPr>
        <p:spPr>
          <a:xfrm>
            <a:off x="6894402" y="3976165"/>
            <a:ext cx="636033" cy="636033"/>
          </a:xfrm>
          <a:custGeom>
            <a:avLst/>
            <a:gdLst/>
            <a:ahLst/>
            <a:cxnLst/>
            <a:rect l="l" t="t" r="r" b="b"/>
            <a:pathLst>
              <a:path w="19081" h="19081" extrusionOk="0">
                <a:moveTo>
                  <a:pt x="9541" y="0"/>
                </a:moveTo>
                <a:cubicBezTo>
                  <a:pt x="4270" y="0"/>
                  <a:pt x="1" y="4270"/>
                  <a:pt x="1" y="9540"/>
                </a:cubicBezTo>
                <a:cubicBezTo>
                  <a:pt x="1" y="14811"/>
                  <a:pt x="4270" y="19081"/>
                  <a:pt x="9541" y="19081"/>
                </a:cubicBezTo>
                <a:cubicBezTo>
                  <a:pt x="14811" y="19081"/>
                  <a:pt x="19081" y="14811"/>
                  <a:pt x="19081" y="9540"/>
                </a:cubicBezTo>
                <a:cubicBezTo>
                  <a:pt x="19081" y="4270"/>
                  <a:pt x="14811" y="0"/>
                  <a:pt x="9541" y="0"/>
                </a:cubicBezTo>
                <a:close/>
              </a:path>
            </a:pathLst>
          </a:custGeom>
          <a:solidFill>
            <a:srgbClr val="7AAFD5"/>
          </a:solidFill>
          <a:ln w="28575" cap="flat" cmpd="sng">
            <a:solidFill>
              <a:srgbClr val="7AAFD5"/>
            </a:solidFill>
            <a:prstDash val="solid"/>
            <a:miter lim="33357"/>
            <a:headEnd type="none" w="sm" len="sm"/>
            <a:tailEnd type="none" w="sm" len="sm"/>
          </a:ln>
        </p:spPr>
        <p:txBody>
          <a:bodyPr spcFirstLastPara="1" wrap="square" lIns="121900" tIns="121900" rIns="121900" bIns="121900" anchor="ctr" anchorCtr="0">
            <a:noAutofit/>
          </a:bodyPr>
          <a:lstStyle/>
          <a:p>
            <a:pPr marL="0" marR="0" lvl="0" indent="0" algn="ctr" defTabSz="1219200" eaLnBrk="1" fontAlgn="auto" latinLnBrk="0" hangingPunct="1">
              <a:lnSpc>
                <a:spcPct val="100000"/>
              </a:lnSpc>
              <a:spcBef>
                <a:spcPts val="0"/>
              </a:spcBef>
              <a:spcAft>
                <a:spcPts val="0"/>
              </a:spcAft>
              <a:buClr>
                <a:srgbClr val="000000"/>
              </a:buClr>
              <a:buSzTx/>
              <a:buFontTx/>
              <a:buNone/>
              <a:defRPr/>
            </a:pPr>
            <a:r>
              <a:rPr kumimoji="0" lang="en-GB" sz="2135" b="1" i="0" u="none" strike="noStrike" kern="0" cap="none" spc="0" normalizeH="0" baseline="0" noProof="0" dirty="0">
                <a:ln>
                  <a:noFill/>
                </a:ln>
                <a:solidFill>
                  <a:srgbClr val="FFFFFF"/>
                </a:solidFill>
                <a:effectLst/>
                <a:uLnTx/>
                <a:uFillTx/>
                <a:latin typeface="Roboto" panose="02000000000000000000" charset="-122"/>
                <a:ea typeface="Roboto" panose="02000000000000000000" charset="-122"/>
                <a:cs typeface="Roboto" panose="02000000000000000000" charset="-122"/>
                <a:sym typeface="Roboto" panose="02000000000000000000" charset="-122"/>
              </a:rPr>
              <a:t>C</a:t>
            </a:r>
            <a:endParaRPr kumimoji="0" sz="2135" b="1" i="0" u="none" strike="noStrike" kern="0" cap="none" spc="0" normalizeH="0" baseline="0" noProof="0" dirty="0">
              <a:ln>
                <a:noFill/>
              </a:ln>
              <a:solidFill>
                <a:srgbClr val="FFFFFF"/>
              </a:solidFill>
              <a:effectLst/>
              <a:uLnTx/>
              <a:uFillTx/>
              <a:latin typeface="Roboto" panose="02000000000000000000" charset="-122"/>
              <a:ea typeface="Roboto" panose="02000000000000000000" charset="-122"/>
              <a:cs typeface="Roboto" panose="02000000000000000000" charset="-122"/>
              <a:sym typeface="Roboto" panose="02000000000000000000" charset="-122"/>
            </a:endParaRPr>
          </a:p>
        </p:txBody>
      </p:sp>
      <p:sp>
        <p:nvSpPr>
          <p:cNvPr id="9" name="文本框 8"/>
          <p:cNvSpPr txBox="1"/>
          <p:nvPr userDrawn="1">
            <p:custDataLst>
              <p:tags r:id="rId10"/>
            </p:custDataLst>
          </p:nvPr>
        </p:nvSpPr>
        <p:spPr>
          <a:xfrm>
            <a:off x="6202948" y="4706049"/>
            <a:ext cx="2049680" cy="827727"/>
          </a:xfrm>
          <a:prstGeom prst="rect">
            <a:avLst/>
          </a:prstGeom>
          <a:noFill/>
        </p:spPr>
        <p:txBody>
          <a:bodyPr wrap="square" rtlCol="0">
            <a:spAutoFit/>
          </a:bodyPr>
          <a:lstStyle/>
          <a:p>
            <a:pPr algn="ctr">
              <a:lnSpc>
                <a:spcPct val="150000"/>
              </a:lnSpc>
            </a:pPr>
            <a:r>
              <a:rPr lang="en-US" altLang="zh-CN" sz="1100" dirty="0">
                <a:solidFill>
                  <a:schemeClr val="bg1">
                    <a:lumMod val="65000"/>
                  </a:schemeClr>
                </a:solidFill>
                <a:latin typeface="思源黑体 CN Light" panose="020B0200000000000000" pitchFamily="34" charset="-122"/>
                <a:ea typeface="思源黑体 CN Light" panose="020B0200000000000000" pitchFamily="34" charset="-122"/>
              </a:rPr>
              <a:t>Lorem ipsum dolor sit amet, consectetuer adipiscing elit. Maecenas</a:t>
            </a:r>
            <a:endParaRPr lang="zh-CN" altLang="en-US" sz="1100" dirty="0">
              <a:solidFill>
                <a:schemeClr val="bg1">
                  <a:lumMod val="65000"/>
                </a:schemeClr>
              </a:solidFill>
              <a:latin typeface="思源黑体 CN Light" panose="020B0200000000000000" pitchFamily="34" charset="-122"/>
              <a:ea typeface="思源黑体 CN Light" panose="020B0200000000000000" pitchFamily="34" charset="-122"/>
            </a:endParaRPr>
          </a:p>
        </p:txBody>
      </p:sp>
      <p:sp>
        <p:nvSpPr>
          <p:cNvPr id="12" name="Google Shape;757;p32"/>
          <p:cNvSpPr/>
          <p:nvPr userDrawn="1">
            <p:custDataLst>
              <p:tags r:id="rId11"/>
            </p:custDataLst>
          </p:nvPr>
        </p:nvSpPr>
        <p:spPr>
          <a:xfrm>
            <a:off x="8745402" y="4304165"/>
            <a:ext cx="2487627" cy="1477911"/>
          </a:xfrm>
          <a:custGeom>
            <a:avLst/>
            <a:gdLst/>
            <a:ahLst/>
            <a:cxnLst/>
            <a:rect l="l" t="t" r="r" b="b"/>
            <a:pathLst>
              <a:path w="45900" h="37028" extrusionOk="0">
                <a:moveTo>
                  <a:pt x="1" y="1"/>
                </a:moveTo>
                <a:lnTo>
                  <a:pt x="1" y="33358"/>
                </a:lnTo>
                <a:cubicBezTo>
                  <a:pt x="1" y="35359"/>
                  <a:pt x="1635" y="37027"/>
                  <a:pt x="3670" y="37027"/>
                </a:cubicBezTo>
                <a:lnTo>
                  <a:pt x="42231" y="37027"/>
                </a:lnTo>
                <a:cubicBezTo>
                  <a:pt x="44232" y="37027"/>
                  <a:pt x="45900" y="35359"/>
                  <a:pt x="45900" y="33358"/>
                </a:cubicBezTo>
                <a:lnTo>
                  <a:pt x="45900" y="1"/>
                </a:lnTo>
                <a:close/>
              </a:path>
            </a:pathLst>
          </a:custGeom>
          <a:solidFill>
            <a:srgbClr val="EEEEEE"/>
          </a:solidFill>
          <a:ln>
            <a:noFill/>
          </a:ln>
        </p:spPr>
        <p:txBody>
          <a:bodyPr spcFirstLastPara="1" wrap="square" lIns="121900" tIns="121900" rIns="121900" bIns="121900" anchor="ctr" anchorCtr="0">
            <a:noAutofit/>
          </a:bodyPr>
          <a:lstStyle/>
          <a:p>
            <a:pPr marL="0" marR="0" lvl="0" indent="0" defTabSz="1219200" eaLnBrk="1" fontAlgn="auto" latinLnBrk="0" hangingPunct="1">
              <a:lnSpc>
                <a:spcPct val="100000"/>
              </a:lnSpc>
              <a:spcBef>
                <a:spcPts val="0"/>
              </a:spcBef>
              <a:spcAft>
                <a:spcPts val="0"/>
              </a:spcAft>
              <a:buClr>
                <a:srgbClr val="000000"/>
              </a:buClr>
              <a:buSzTx/>
              <a:buFontTx/>
              <a:buNone/>
              <a:defRPr/>
            </a:pPr>
            <a:endParaRPr kumimoji="0" sz="1865" b="0" i="0" u="none" strike="noStrike" kern="0" cap="none" spc="0" normalizeH="0" baseline="0" noProof="0">
              <a:ln>
                <a:noFill/>
              </a:ln>
              <a:solidFill>
                <a:srgbClr val="000000"/>
              </a:solidFill>
              <a:effectLst/>
              <a:uLnTx/>
              <a:uFillTx/>
              <a:latin typeface="Arial" panose="020B0604020202090204"/>
              <a:cs typeface="Arial" panose="020B0604020202090204"/>
              <a:sym typeface="Arial" panose="020B0604020202090204"/>
            </a:endParaRPr>
          </a:p>
        </p:txBody>
      </p:sp>
      <p:sp>
        <p:nvSpPr>
          <p:cNvPr id="25" name="Google Shape;758;p32"/>
          <p:cNvSpPr/>
          <p:nvPr userDrawn="1">
            <p:custDataLst>
              <p:tags r:id="rId12"/>
            </p:custDataLst>
          </p:nvPr>
        </p:nvSpPr>
        <p:spPr>
          <a:xfrm>
            <a:off x="9655802" y="3976165"/>
            <a:ext cx="636033" cy="636033"/>
          </a:xfrm>
          <a:custGeom>
            <a:avLst/>
            <a:gdLst/>
            <a:ahLst/>
            <a:cxnLst/>
            <a:rect l="l" t="t" r="r" b="b"/>
            <a:pathLst>
              <a:path w="19081" h="19081" extrusionOk="0">
                <a:moveTo>
                  <a:pt x="9541" y="0"/>
                </a:moveTo>
                <a:cubicBezTo>
                  <a:pt x="4270" y="0"/>
                  <a:pt x="1" y="4270"/>
                  <a:pt x="1" y="9540"/>
                </a:cubicBezTo>
                <a:cubicBezTo>
                  <a:pt x="1" y="14811"/>
                  <a:pt x="4270" y="19081"/>
                  <a:pt x="9541" y="19081"/>
                </a:cubicBezTo>
                <a:cubicBezTo>
                  <a:pt x="14811" y="19081"/>
                  <a:pt x="19081" y="14811"/>
                  <a:pt x="19081" y="9540"/>
                </a:cubicBezTo>
                <a:cubicBezTo>
                  <a:pt x="19081" y="4270"/>
                  <a:pt x="14811" y="0"/>
                  <a:pt x="9541" y="0"/>
                </a:cubicBezTo>
                <a:close/>
              </a:path>
            </a:pathLst>
          </a:custGeom>
          <a:solidFill>
            <a:srgbClr val="7AAFD5"/>
          </a:solidFill>
          <a:ln w="28575" cap="flat" cmpd="sng">
            <a:solidFill>
              <a:srgbClr val="7AAFD5"/>
            </a:solidFill>
            <a:prstDash val="solid"/>
            <a:miter lim="33357"/>
            <a:headEnd type="none" w="sm" len="sm"/>
            <a:tailEnd type="none" w="sm" len="sm"/>
          </a:ln>
        </p:spPr>
        <p:txBody>
          <a:bodyPr spcFirstLastPara="1" wrap="square" lIns="121900" tIns="121900" rIns="121900" bIns="121900" anchor="ctr" anchorCtr="0">
            <a:noAutofit/>
          </a:bodyPr>
          <a:lstStyle/>
          <a:p>
            <a:pPr marL="0" marR="0" lvl="0" indent="0" algn="ctr" defTabSz="1219200" eaLnBrk="1" fontAlgn="auto" latinLnBrk="0" hangingPunct="1">
              <a:lnSpc>
                <a:spcPct val="100000"/>
              </a:lnSpc>
              <a:spcBef>
                <a:spcPts val="0"/>
              </a:spcBef>
              <a:spcAft>
                <a:spcPts val="0"/>
              </a:spcAft>
              <a:buClr>
                <a:srgbClr val="000000"/>
              </a:buClr>
              <a:buSzTx/>
              <a:buFontTx/>
              <a:buNone/>
              <a:defRPr/>
            </a:pPr>
            <a:r>
              <a:rPr kumimoji="0" lang="en-GB" sz="2135" b="1" i="0" u="none" strike="noStrike" kern="0" cap="none" spc="0" normalizeH="0" baseline="0" noProof="0" dirty="0">
                <a:ln>
                  <a:noFill/>
                </a:ln>
                <a:solidFill>
                  <a:srgbClr val="FFFFFF"/>
                </a:solidFill>
                <a:effectLst/>
                <a:uLnTx/>
                <a:uFillTx/>
                <a:latin typeface="Roboto" panose="02000000000000000000" charset="-122"/>
                <a:ea typeface="Roboto" panose="02000000000000000000" charset="-122"/>
                <a:cs typeface="Roboto" panose="02000000000000000000" charset="-122"/>
                <a:sym typeface="Roboto" panose="02000000000000000000" charset="-122"/>
              </a:rPr>
              <a:t>D</a:t>
            </a:r>
            <a:endParaRPr kumimoji="0" sz="2135" b="1" i="0" u="none" strike="noStrike" kern="0" cap="none" spc="0" normalizeH="0" baseline="0" noProof="0" dirty="0">
              <a:ln>
                <a:noFill/>
              </a:ln>
              <a:solidFill>
                <a:srgbClr val="FFFFFF"/>
              </a:solidFill>
              <a:effectLst/>
              <a:uLnTx/>
              <a:uFillTx/>
              <a:latin typeface="Roboto" panose="02000000000000000000" charset="-122"/>
              <a:ea typeface="Roboto" panose="02000000000000000000" charset="-122"/>
              <a:cs typeface="Roboto" panose="02000000000000000000" charset="-122"/>
              <a:sym typeface="Roboto" panose="02000000000000000000" charset="-122"/>
            </a:endParaRPr>
          </a:p>
        </p:txBody>
      </p:sp>
      <p:sp>
        <p:nvSpPr>
          <p:cNvPr id="27" name="文本框 26"/>
          <p:cNvSpPr txBox="1"/>
          <p:nvPr userDrawn="1">
            <p:custDataLst>
              <p:tags r:id="rId13"/>
            </p:custDataLst>
          </p:nvPr>
        </p:nvSpPr>
        <p:spPr>
          <a:xfrm>
            <a:off x="8964348" y="4706049"/>
            <a:ext cx="2049680" cy="827727"/>
          </a:xfrm>
          <a:prstGeom prst="rect">
            <a:avLst/>
          </a:prstGeom>
          <a:noFill/>
        </p:spPr>
        <p:txBody>
          <a:bodyPr wrap="square" rtlCol="0">
            <a:spAutoFit/>
          </a:bodyPr>
          <a:lstStyle/>
          <a:p>
            <a:pPr algn="ctr">
              <a:lnSpc>
                <a:spcPct val="150000"/>
              </a:lnSpc>
            </a:pPr>
            <a:r>
              <a:rPr lang="en-US" altLang="zh-CN" sz="1100" dirty="0">
                <a:solidFill>
                  <a:schemeClr val="bg1">
                    <a:lumMod val="65000"/>
                  </a:schemeClr>
                </a:solidFill>
                <a:latin typeface="思源黑体 CN Light" panose="020B0200000000000000" pitchFamily="34" charset="-122"/>
                <a:ea typeface="思源黑体 CN Light" panose="020B0200000000000000" pitchFamily="34" charset="-122"/>
              </a:rPr>
              <a:t>Lorem ipsum dolor sit amet, consectetuer adipiscing elit. Maecenas</a:t>
            </a:r>
            <a:endParaRPr lang="zh-CN" altLang="en-US" sz="1100" dirty="0">
              <a:solidFill>
                <a:schemeClr val="bg1">
                  <a:lumMod val="65000"/>
                </a:schemeClr>
              </a:solidFill>
              <a:latin typeface="思源黑体 CN Light" panose="020B0200000000000000" pitchFamily="34" charset="-122"/>
              <a:ea typeface="思源黑体 CN Light" panose="020B02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1000"/>
                                        <p:tgtEl>
                                          <p:spTgt spid="27"/>
                                        </p:tgtEl>
                                      </p:cBhvr>
                                    </p:animEffect>
                                    <p:anim calcmode="lin" valueType="num">
                                      <p:cBhvr>
                                        <p:cTn id="23" dur="1000" fill="hold"/>
                                        <p:tgtEl>
                                          <p:spTgt spid="27"/>
                                        </p:tgtEl>
                                        <p:attrNameLst>
                                          <p:attrName>ppt_x</p:attrName>
                                        </p:attrNameLst>
                                      </p:cBhvr>
                                      <p:tavLst>
                                        <p:tav tm="0">
                                          <p:val>
                                            <p:strVal val="#ppt_x"/>
                                          </p:val>
                                        </p:tav>
                                        <p:tav tm="100000">
                                          <p:val>
                                            <p:strVal val="#ppt_x"/>
                                          </p:val>
                                        </p:tav>
                                      </p:tavLst>
                                    </p:anim>
                                    <p:anim calcmode="lin" valueType="num">
                                      <p:cBhvr>
                                        <p:cTn id="2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9" grpId="0"/>
      <p:bldP spid="27"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1_两栏内容">
    <p:spTree>
      <p:nvGrpSpPr>
        <p:cNvPr id="1" name=""/>
        <p:cNvGrpSpPr/>
        <p:nvPr/>
      </p:nvGrpSpPr>
      <p:grpSpPr>
        <a:xfrm>
          <a:off x="0" y="0"/>
          <a:ext cx="0" cy="0"/>
          <a:chOff x="0" y="0"/>
          <a:chExt cx="0" cy="0"/>
        </a:xfrm>
      </p:grpSpPr>
      <p:sp>
        <p:nvSpPr>
          <p:cNvPr id="10" name="Google Shape;757;p32"/>
          <p:cNvSpPr/>
          <p:nvPr userDrawn="1">
            <p:custDataLst>
              <p:tags r:id="rId1"/>
            </p:custDataLst>
          </p:nvPr>
        </p:nvSpPr>
        <p:spPr>
          <a:xfrm>
            <a:off x="1323060" y="2117902"/>
            <a:ext cx="2487627" cy="1477911"/>
          </a:xfrm>
          <a:custGeom>
            <a:avLst/>
            <a:gdLst/>
            <a:ahLst/>
            <a:cxnLst/>
            <a:rect l="l" t="t" r="r" b="b"/>
            <a:pathLst>
              <a:path w="45900" h="37028" extrusionOk="0">
                <a:moveTo>
                  <a:pt x="1" y="1"/>
                </a:moveTo>
                <a:lnTo>
                  <a:pt x="1" y="33358"/>
                </a:lnTo>
                <a:cubicBezTo>
                  <a:pt x="1" y="35359"/>
                  <a:pt x="1635" y="37027"/>
                  <a:pt x="3670" y="37027"/>
                </a:cubicBezTo>
                <a:lnTo>
                  <a:pt x="42231" y="37027"/>
                </a:lnTo>
                <a:cubicBezTo>
                  <a:pt x="44232" y="37027"/>
                  <a:pt x="45900" y="35359"/>
                  <a:pt x="45900" y="33358"/>
                </a:cubicBezTo>
                <a:lnTo>
                  <a:pt x="45900" y="1"/>
                </a:lnTo>
                <a:close/>
              </a:path>
            </a:pathLst>
          </a:custGeom>
          <a:solidFill>
            <a:srgbClr val="EEEEEE"/>
          </a:solidFill>
          <a:ln>
            <a:noFill/>
          </a:ln>
        </p:spPr>
        <p:txBody>
          <a:bodyPr spcFirstLastPara="1" wrap="square" lIns="121900" tIns="121900" rIns="121900" bIns="121900" anchor="ctr" anchorCtr="0">
            <a:noAutofit/>
          </a:bodyPr>
          <a:lstStyle/>
          <a:p>
            <a:pPr marL="0" marR="0" lvl="0" indent="0" defTabSz="1219200" eaLnBrk="1" fontAlgn="auto" latinLnBrk="0" hangingPunct="1">
              <a:lnSpc>
                <a:spcPct val="100000"/>
              </a:lnSpc>
              <a:spcBef>
                <a:spcPts val="0"/>
              </a:spcBef>
              <a:spcAft>
                <a:spcPts val="0"/>
              </a:spcAft>
              <a:buClr>
                <a:srgbClr val="000000"/>
              </a:buClr>
              <a:buSzTx/>
              <a:buFontTx/>
              <a:buNone/>
              <a:defRPr/>
            </a:pPr>
            <a:endParaRPr kumimoji="0" sz="1865" b="0" i="0" u="none" strike="noStrike" kern="0" cap="none" spc="0" normalizeH="0" baseline="0" noProof="0">
              <a:ln>
                <a:noFill/>
              </a:ln>
              <a:solidFill>
                <a:srgbClr val="000000"/>
              </a:solidFill>
              <a:effectLst/>
              <a:uLnTx/>
              <a:uFillTx/>
              <a:latin typeface="Arial" panose="020B0604020202090204"/>
              <a:cs typeface="Arial" panose="020B0604020202090204"/>
              <a:sym typeface="Arial" panose="020B0604020202090204"/>
            </a:endParaRPr>
          </a:p>
        </p:txBody>
      </p:sp>
      <p:sp>
        <p:nvSpPr>
          <p:cNvPr id="11" name="Google Shape;758;p32"/>
          <p:cNvSpPr/>
          <p:nvPr userDrawn="1">
            <p:custDataLst>
              <p:tags r:id="rId2"/>
            </p:custDataLst>
          </p:nvPr>
        </p:nvSpPr>
        <p:spPr>
          <a:xfrm>
            <a:off x="2233460" y="1789902"/>
            <a:ext cx="636033" cy="636033"/>
          </a:xfrm>
          <a:custGeom>
            <a:avLst/>
            <a:gdLst/>
            <a:ahLst/>
            <a:cxnLst/>
            <a:rect l="l" t="t" r="r" b="b"/>
            <a:pathLst>
              <a:path w="19081" h="19081" extrusionOk="0">
                <a:moveTo>
                  <a:pt x="9541" y="0"/>
                </a:moveTo>
                <a:cubicBezTo>
                  <a:pt x="4270" y="0"/>
                  <a:pt x="1" y="4270"/>
                  <a:pt x="1" y="9540"/>
                </a:cubicBezTo>
                <a:cubicBezTo>
                  <a:pt x="1" y="14811"/>
                  <a:pt x="4270" y="19081"/>
                  <a:pt x="9541" y="19081"/>
                </a:cubicBezTo>
                <a:cubicBezTo>
                  <a:pt x="14811" y="19081"/>
                  <a:pt x="19081" y="14811"/>
                  <a:pt x="19081" y="9540"/>
                </a:cubicBezTo>
                <a:cubicBezTo>
                  <a:pt x="19081" y="4270"/>
                  <a:pt x="14811" y="0"/>
                  <a:pt x="9541" y="0"/>
                </a:cubicBezTo>
                <a:close/>
              </a:path>
            </a:pathLst>
          </a:custGeom>
          <a:solidFill>
            <a:srgbClr val="7AAFD5"/>
          </a:solidFill>
          <a:ln w="28575" cap="flat" cmpd="sng">
            <a:solidFill>
              <a:srgbClr val="7AAFD5"/>
            </a:solidFill>
            <a:prstDash val="solid"/>
            <a:miter lim="33357"/>
            <a:headEnd type="none" w="sm" len="sm"/>
            <a:tailEnd type="none" w="sm" len="sm"/>
          </a:ln>
        </p:spPr>
        <p:txBody>
          <a:bodyPr spcFirstLastPara="1" wrap="square" lIns="121900" tIns="121900" rIns="121900" bIns="121900" anchor="ctr" anchorCtr="0">
            <a:noAutofit/>
          </a:bodyPr>
          <a:lstStyle/>
          <a:p>
            <a:pPr marL="0" marR="0" lvl="0" indent="0" algn="ctr" defTabSz="1219200" eaLnBrk="1" fontAlgn="auto" latinLnBrk="0" hangingPunct="1">
              <a:lnSpc>
                <a:spcPct val="100000"/>
              </a:lnSpc>
              <a:spcBef>
                <a:spcPts val="0"/>
              </a:spcBef>
              <a:spcAft>
                <a:spcPts val="0"/>
              </a:spcAft>
              <a:buClr>
                <a:srgbClr val="000000"/>
              </a:buClr>
              <a:buSzTx/>
              <a:buFontTx/>
              <a:buNone/>
              <a:defRPr/>
            </a:pPr>
            <a:r>
              <a:rPr kumimoji="0" lang="en-GB" sz="2135" b="1" i="0" u="none" strike="noStrike" kern="0" cap="none" spc="0" normalizeH="0" baseline="0" noProof="0">
                <a:ln>
                  <a:noFill/>
                </a:ln>
                <a:solidFill>
                  <a:srgbClr val="FFFFFF"/>
                </a:solidFill>
                <a:effectLst/>
                <a:uLnTx/>
                <a:uFillTx/>
                <a:latin typeface="Roboto" panose="02000000000000000000" charset="-122"/>
                <a:ea typeface="Roboto" panose="02000000000000000000" charset="-122"/>
                <a:cs typeface="Roboto" panose="02000000000000000000" charset="-122"/>
                <a:sym typeface="Roboto" panose="02000000000000000000" charset="-122"/>
              </a:rPr>
              <a:t>A</a:t>
            </a:r>
            <a:endParaRPr kumimoji="0" sz="2135" b="1" i="0" u="none" strike="noStrike" kern="0" cap="none" spc="0" normalizeH="0" baseline="0" noProof="0">
              <a:ln>
                <a:noFill/>
              </a:ln>
              <a:solidFill>
                <a:srgbClr val="FFFFFF"/>
              </a:solidFill>
              <a:effectLst/>
              <a:uLnTx/>
              <a:uFillTx/>
              <a:latin typeface="Roboto" panose="02000000000000000000" charset="-122"/>
              <a:ea typeface="Roboto" panose="02000000000000000000" charset="-122"/>
              <a:cs typeface="Roboto" panose="02000000000000000000" charset="-122"/>
              <a:sym typeface="Roboto" panose="02000000000000000000" charset="-122"/>
            </a:endParaRPr>
          </a:p>
        </p:txBody>
      </p:sp>
      <p:sp>
        <p:nvSpPr>
          <p:cNvPr id="13" name="Google Shape;760;p32"/>
          <p:cNvSpPr/>
          <p:nvPr userDrawn="1">
            <p:custDataLst>
              <p:tags r:id="rId3"/>
            </p:custDataLst>
          </p:nvPr>
        </p:nvSpPr>
        <p:spPr>
          <a:xfrm rot="10800000">
            <a:off x="1323033" y="4070807"/>
            <a:ext cx="2487627" cy="1477910"/>
          </a:xfrm>
          <a:custGeom>
            <a:avLst/>
            <a:gdLst/>
            <a:ahLst/>
            <a:cxnLst/>
            <a:rect l="l" t="t" r="r" b="b"/>
            <a:pathLst>
              <a:path w="45900" h="36994" extrusionOk="0">
                <a:moveTo>
                  <a:pt x="1" y="1"/>
                </a:moveTo>
                <a:lnTo>
                  <a:pt x="1" y="33325"/>
                </a:lnTo>
                <a:cubicBezTo>
                  <a:pt x="1" y="35326"/>
                  <a:pt x="1668" y="36994"/>
                  <a:pt x="3670" y="36994"/>
                </a:cubicBezTo>
                <a:lnTo>
                  <a:pt x="42231" y="36994"/>
                </a:lnTo>
                <a:cubicBezTo>
                  <a:pt x="44266" y="36994"/>
                  <a:pt x="45900" y="35326"/>
                  <a:pt x="45900" y="33325"/>
                </a:cubicBezTo>
                <a:lnTo>
                  <a:pt x="45900" y="1"/>
                </a:lnTo>
                <a:close/>
              </a:path>
            </a:pathLst>
          </a:custGeom>
          <a:solidFill>
            <a:srgbClr val="EEEEEE"/>
          </a:solidFill>
          <a:ln>
            <a:noFill/>
          </a:ln>
        </p:spPr>
        <p:txBody>
          <a:bodyPr spcFirstLastPara="1" wrap="square" lIns="121900" tIns="121900" rIns="121900" bIns="121900" anchor="ctr" anchorCtr="0">
            <a:noAutofit/>
          </a:bodyPr>
          <a:lstStyle/>
          <a:p>
            <a:pPr marL="0" marR="0" lvl="0" indent="0" defTabSz="1219200" eaLnBrk="1" fontAlgn="auto" latinLnBrk="0" hangingPunct="1">
              <a:lnSpc>
                <a:spcPct val="100000"/>
              </a:lnSpc>
              <a:spcBef>
                <a:spcPts val="0"/>
              </a:spcBef>
              <a:spcAft>
                <a:spcPts val="0"/>
              </a:spcAft>
              <a:buClr>
                <a:srgbClr val="000000"/>
              </a:buClr>
              <a:buSzTx/>
              <a:buFontTx/>
              <a:buNone/>
              <a:defRPr/>
            </a:pPr>
            <a:endParaRPr kumimoji="0" sz="1865" b="0" i="0" u="none" strike="noStrike" kern="0" cap="none" spc="0" normalizeH="0" baseline="0" noProof="0">
              <a:ln>
                <a:noFill/>
              </a:ln>
              <a:solidFill>
                <a:srgbClr val="000000"/>
              </a:solidFill>
              <a:effectLst/>
              <a:uLnTx/>
              <a:uFillTx/>
              <a:latin typeface="Arial" panose="020B0604020202090204"/>
              <a:cs typeface="Arial" panose="020B0604020202090204"/>
              <a:sym typeface="Arial" panose="020B0604020202090204"/>
            </a:endParaRPr>
          </a:p>
        </p:txBody>
      </p:sp>
      <p:sp>
        <p:nvSpPr>
          <p:cNvPr id="14" name="Google Shape;761;p32"/>
          <p:cNvSpPr/>
          <p:nvPr userDrawn="1">
            <p:custDataLst>
              <p:tags r:id="rId4"/>
            </p:custDataLst>
          </p:nvPr>
        </p:nvSpPr>
        <p:spPr>
          <a:xfrm>
            <a:off x="2233460" y="5233651"/>
            <a:ext cx="636033" cy="636033"/>
          </a:xfrm>
          <a:custGeom>
            <a:avLst/>
            <a:gdLst/>
            <a:ahLst/>
            <a:cxnLst/>
            <a:rect l="l" t="t" r="r" b="b"/>
            <a:pathLst>
              <a:path w="19081" h="19081" extrusionOk="0">
                <a:moveTo>
                  <a:pt x="9541" y="0"/>
                </a:moveTo>
                <a:cubicBezTo>
                  <a:pt x="4270" y="0"/>
                  <a:pt x="1" y="4270"/>
                  <a:pt x="1" y="9541"/>
                </a:cubicBezTo>
                <a:cubicBezTo>
                  <a:pt x="1" y="14811"/>
                  <a:pt x="4270" y="19081"/>
                  <a:pt x="9541" y="19081"/>
                </a:cubicBezTo>
                <a:cubicBezTo>
                  <a:pt x="14811" y="19081"/>
                  <a:pt x="19081" y="14811"/>
                  <a:pt x="19081" y="9541"/>
                </a:cubicBezTo>
                <a:cubicBezTo>
                  <a:pt x="19081" y="4270"/>
                  <a:pt x="14811" y="0"/>
                  <a:pt x="9541" y="0"/>
                </a:cubicBezTo>
                <a:close/>
              </a:path>
            </a:pathLst>
          </a:custGeom>
          <a:solidFill>
            <a:srgbClr val="7AAFD5"/>
          </a:solidFill>
          <a:ln w="28575" cap="flat" cmpd="sng">
            <a:solidFill>
              <a:srgbClr val="7AAFD5"/>
            </a:solidFill>
            <a:prstDash val="solid"/>
            <a:miter lim="33357"/>
            <a:headEnd type="none" w="sm" len="sm"/>
            <a:tailEnd type="none" w="sm" len="sm"/>
          </a:ln>
        </p:spPr>
        <p:txBody>
          <a:bodyPr spcFirstLastPara="1" wrap="square" lIns="121900" tIns="121900" rIns="121900" bIns="121900" anchor="ctr" anchorCtr="0">
            <a:noAutofit/>
          </a:bodyPr>
          <a:lstStyle/>
          <a:p>
            <a:pPr marL="0" marR="0" lvl="0" indent="0" algn="ctr" defTabSz="1219200" eaLnBrk="1" fontAlgn="auto" latinLnBrk="0" hangingPunct="1">
              <a:lnSpc>
                <a:spcPct val="100000"/>
              </a:lnSpc>
              <a:spcBef>
                <a:spcPts val="0"/>
              </a:spcBef>
              <a:spcAft>
                <a:spcPts val="0"/>
              </a:spcAft>
              <a:buClr>
                <a:srgbClr val="000000"/>
              </a:buClr>
              <a:buSzPts val="1100"/>
              <a:buFontTx/>
              <a:buNone/>
              <a:defRPr/>
            </a:pPr>
            <a:r>
              <a:rPr kumimoji="0" lang="en-GB" sz="2135" b="1" i="0" u="none" strike="noStrike" kern="0" cap="none" spc="0" normalizeH="0" baseline="0" noProof="0">
                <a:ln>
                  <a:noFill/>
                </a:ln>
                <a:solidFill>
                  <a:srgbClr val="FFFFFF"/>
                </a:solidFill>
                <a:effectLst/>
                <a:uLnTx/>
                <a:uFillTx/>
                <a:latin typeface="Roboto" panose="02000000000000000000" charset="-122"/>
                <a:ea typeface="Roboto" panose="02000000000000000000" charset="-122"/>
                <a:cs typeface="Roboto" panose="02000000000000000000" charset="-122"/>
                <a:sym typeface="Roboto" panose="02000000000000000000" charset="-122"/>
              </a:rPr>
              <a:t>C</a:t>
            </a:r>
            <a:endParaRPr kumimoji="0" sz="1865" b="0" i="0" u="none" strike="noStrike" kern="0" cap="none" spc="0" normalizeH="0" baseline="0" noProof="0">
              <a:ln>
                <a:noFill/>
              </a:ln>
              <a:solidFill>
                <a:srgbClr val="000000"/>
              </a:solidFill>
              <a:effectLst/>
              <a:uLnTx/>
              <a:uFillTx/>
              <a:latin typeface="Arial" panose="020B0604020202090204"/>
              <a:cs typeface="Arial" panose="020B0604020202090204"/>
              <a:sym typeface="Arial" panose="020B0604020202090204"/>
            </a:endParaRPr>
          </a:p>
        </p:txBody>
      </p:sp>
      <p:sp>
        <p:nvSpPr>
          <p:cNvPr id="16" name="Google Shape;763;p32"/>
          <p:cNvSpPr/>
          <p:nvPr userDrawn="1">
            <p:custDataLst>
              <p:tags r:id="rId5"/>
            </p:custDataLst>
          </p:nvPr>
        </p:nvSpPr>
        <p:spPr>
          <a:xfrm>
            <a:off x="8796711" y="2117902"/>
            <a:ext cx="2487627" cy="1476553"/>
          </a:xfrm>
          <a:custGeom>
            <a:avLst/>
            <a:gdLst/>
            <a:ahLst/>
            <a:cxnLst/>
            <a:rect l="l" t="t" r="r" b="b"/>
            <a:pathLst>
              <a:path w="45900" h="36994" extrusionOk="0">
                <a:moveTo>
                  <a:pt x="1" y="1"/>
                </a:moveTo>
                <a:lnTo>
                  <a:pt x="1" y="33325"/>
                </a:lnTo>
                <a:cubicBezTo>
                  <a:pt x="1" y="35359"/>
                  <a:pt x="1668" y="36994"/>
                  <a:pt x="3670" y="36994"/>
                </a:cubicBezTo>
                <a:lnTo>
                  <a:pt x="42231" y="36994"/>
                </a:lnTo>
                <a:cubicBezTo>
                  <a:pt x="44266" y="36994"/>
                  <a:pt x="45900" y="35359"/>
                  <a:pt x="45900" y="33325"/>
                </a:cubicBezTo>
                <a:lnTo>
                  <a:pt x="45900" y="1"/>
                </a:lnTo>
                <a:close/>
              </a:path>
            </a:pathLst>
          </a:custGeom>
          <a:solidFill>
            <a:srgbClr val="EEEEEE"/>
          </a:solidFill>
          <a:ln>
            <a:noFill/>
          </a:ln>
        </p:spPr>
        <p:txBody>
          <a:bodyPr spcFirstLastPara="1" wrap="square" lIns="121900" tIns="121900" rIns="121900" bIns="121900" anchor="ctr" anchorCtr="0">
            <a:noAutofit/>
          </a:bodyPr>
          <a:lstStyle/>
          <a:p>
            <a:pPr marL="0" marR="0" lvl="0" indent="0" defTabSz="1219200" eaLnBrk="1" fontAlgn="auto" latinLnBrk="0" hangingPunct="1">
              <a:lnSpc>
                <a:spcPct val="100000"/>
              </a:lnSpc>
              <a:spcBef>
                <a:spcPts val="0"/>
              </a:spcBef>
              <a:spcAft>
                <a:spcPts val="0"/>
              </a:spcAft>
              <a:buClr>
                <a:srgbClr val="000000"/>
              </a:buClr>
              <a:buSzTx/>
              <a:buFontTx/>
              <a:buNone/>
              <a:defRPr/>
            </a:pPr>
            <a:endParaRPr kumimoji="0" sz="1865" b="0" i="0" u="none" strike="noStrike" kern="0" cap="none" spc="0" normalizeH="0" baseline="0" noProof="0">
              <a:ln>
                <a:noFill/>
              </a:ln>
              <a:solidFill>
                <a:srgbClr val="000000"/>
              </a:solidFill>
              <a:effectLst/>
              <a:uLnTx/>
              <a:uFillTx/>
              <a:latin typeface="Arial" panose="020B0604020202090204"/>
              <a:cs typeface="Arial" panose="020B0604020202090204"/>
              <a:sym typeface="Arial" panose="020B0604020202090204"/>
            </a:endParaRPr>
          </a:p>
        </p:txBody>
      </p:sp>
      <p:sp>
        <p:nvSpPr>
          <p:cNvPr id="17" name="Google Shape;764;p32"/>
          <p:cNvSpPr/>
          <p:nvPr userDrawn="1">
            <p:custDataLst>
              <p:tags r:id="rId6"/>
            </p:custDataLst>
          </p:nvPr>
        </p:nvSpPr>
        <p:spPr>
          <a:xfrm>
            <a:off x="9737803" y="1789902"/>
            <a:ext cx="636033" cy="636033"/>
          </a:xfrm>
          <a:custGeom>
            <a:avLst/>
            <a:gdLst/>
            <a:ahLst/>
            <a:cxnLst/>
            <a:rect l="l" t="t" r="r" b="b"/>
            <a:pathLst>
              <a:path w="19081" h="19081" extrusionOk="0">
                <a:moveTo>
                  <a:pt x="9540" y="0"/>
                </a:moveTo>
                <a:cubicBezTo>
                  <a:pt x="4270" y="0"/>
                  <a:pt x="0" y="4270"/>
                  <a:pt x="0" y="9540"/>
                </a:cubicBezTo>
                <a:cubicBezTo>
                  <a:pt x="0" y="14811"/>
                  <a:pt x="4270" y="19081"/>
                  <a:pt x="9540" y="19081"/>
                </a:cubicBezTo>
                <a:cubicBezTo>
                  <a:pt x="14811" y="19081"/>
                  <a:pt x="19080" y="14811"/>
                  <a:pt x="19080" y="9540"/>
                </a:cubicBezTo>
                <a:cubicBezTo>
                  <a:pt x="19080" y="4270"/>
                  <a:pt x="14811" y="0"/>
                  <a:pt x="9540" y="0"/>
                </a:cubicBezTo>
                <a:close/>
              </a:path>
            </a:pathLst>
          </a:custGeom>
          <a:solidFill>
            <a:srgbClr val="7AAFD5"/>
          </a:solidFill>
          <a:ln w="28575" cap="flat" cmpd="sng">
            <a:solidFill>
              <a:srgbClr val="7AAFD5"/>
            </a:solidFill>
            <a:prstDash val="solid"/>
            <a:miter lim="33357"/>
            <a:headEnd type="none" w="sm" len="sm"/>
            <a:tailEnd type="none" w="sm" len="sm"/>
          </a:ln>
        </p:spPr>
        <p:txBody>
          <a:bodyPr spcFirstLastPara="1" wrap="square" lIns="121900" tIns="121900" rIns="121900" bIns="121900" anchor="ctr" anchorCtr="0">
            <a:noAutofit/>
          </a:bodyPr>
          <a:lstStyle/>
          <a:p>
            <a:pPr marL="0" marR="0" lvl="0" indent="0" algn="ctr" defTabSz="1219200" eaLnBrk="1" fontAlgn="auto" latinLnBrk="0" hangingPunct="1">
              <a:lnSpc>
                <a:spcPct val="100000"/>
              </a:lnSpc>
              <a:spcBef>
                <a:spcPts val="0"/>
              </a:spcBef>
              <a:spcAft>
                <a:spcPts val="0"/>
              </a:spcAft>
              <a:buClr>
                <a:srgbClr val="000000"/>
              </a:buClr>
              <a:buSzPts val="1100"/>
              <a:buFontTx/>
              <a:buNone/>
              <a:defRPr/>
            </a:pPr>
            <a:r>
              <a:rPr kumimoji="0" lang="en-GB" sz="2135" b="1" i="0" u="none" strike="noStrike" kern="0" cap="none" spc="0" normalizeH="0" baseline="0" noProof="0">
                <a:ln>
                  <a:noFill/>
                </a:ln>
                <a:solidFill>
                  <a:srgbClr val="FFFFFF"/>
                </a:solidFill>
                <a:effectLst/>
                <a:uLnTx/>
                <a:uFillTx/>
                <a:latin typeface="Roboto" panose="02000000000000000000" charset="-122"/>
                <a:ea typeface="Roboto" panose="02000000000000000000" charset="-122"/>
                <a:cs typeface="Roboto" panose="02000000000000000000" charset="-122"/>
                <a:sym typeface="Roboto" panose="02000000000000000000" charset="-122"/>
              </a:rPr>
              <a:t>B</a:t>
            </a:r>
            <a:endParaRPr kumimoji="0" sz="1865" b="0" i="0" u="none" strike="noStrike" kern="0" cap="none" spc="0" normalizeH="0" baseline="0" noProof="0">
              <a:ln>
                <a:noFill/>
              </a:ln>
              <a:solidFill>
                <a:srgbClr val="000000"/>
              </a:solidFill>
              <a:effectLst/>
              <a:uLnTx/>
              <a:uFillTx/>
              <a:latin typeface="Arial" panose="020B0604020202090204"/>
              <a:cs typeface="Arial" panose="020B0604020202090204"/>
              <a:sym typeface="Arial" panose="020B0604020202090204"/>
            </a:endParaRPr>
          </a:p>
        </p:txBody>
      </p:sp>
      <p:sp>
        <p:nvSpPr>
          <p:cNvPr id="19" name="Google Shape;766;p32"/>
          <p:cNvSpPr/>
          <p:nvPr userDrawn="1">
            <p:custDataLst>
              <p:tags r:id="rId7"/>
            </p:custDataLst>
          </p:nvPr>
        </p:nvSpPr>
        <p:spPr>
          <a:xfrm rot="10800000">
            <a:off x="8796636" y="4070807"/>
            <a:ext cx="2487627" cy="1477910"/>
          </a:xfrm>
          <a:custGeom>
            <a:avLst/>
            <a:gdLst/>
            <a:ahLst/>
            <a:cxnLst/>
            <a:rect l="l" t="t" r="r" b="b"/>
            <a:pathLst>
              <a:path w="45900" h="36994" extrusionOk="0">
                <a:moveTo>
                  <a:pt x="1" y="1"/>
                </a:moveTo>
                <a:lnTo>
                  <a:pt x="1" y="33325"/>
                </a:lnTo>
                <a:cubicBezTo>
                  <a:pt x="1" y="35360"/>
                  <a:pt x="1635" y="36994"/>
                  <a:pt x="3670" y="36994"/>
                </a:cubicBezTo>
                <a:lnTo>
                  <a:pt x="42231" y="36994"/>
                </a:lnTo>
                <a:cubicBezTo>
                  <a:pt x="44232" y="36994"/>
                  <a:pt x="45900" y="35360"/>
                  <a:pt x="45900" y="33325"/>
                </a:cubicBezTo>
                <a:lnTo>
                  <a:pt x="45900" y="1"/>
                </a:lnTo>
                <a:close/>
              </a:path>
            </a:pathLst>
          </a:custGeom>
          <a:solidFill>
            <a:srgbClr val="EEEEEE"/>
          </a:solidFill>
          <a:ln>
            <a:noFill/>
          </a:ln>
        </p:spPr>
        <p:txBody>
          <a:bodyPr spcFirstLastPara="1" wrap="square" lIns="121900" tIns="121900" rIns="121900" bIns="121900" anchor="ctr" anchorCtr="0">
            <a:noAutofit/>
          </a:bodyPr>
          <a:lstStyle/>
          <a:p>
            <a:pPr marL="0" marR="0" lvl="0" indent="0" defTabSz="1219200" eaLnBrk="1" fontAlgn="auto" latinLnBrk="0" hangingPunct="1">
              <a:lnSpc>
                <a:spcPct val="100000"/>
              </a:lnSpc>
              <a:spcBef>
                <a:spcPts val="0"/>
              </a:spcBef>
              <a:spcAft>
                <a:spcPts val="0"/>
              </a:spcAft>
              <a:buClr>
                <a:srgbClr val="000000"/>
              </a:buClr>
              <a:buSzTx/>
              <a:buFontTx/>
              <a:buNone/>
              <a:defRPr/>
            </a:pPr>
            <a:endParaRPr kumimoji="0" sz="1865" b="0" i="0" u="none" strike="noStrike" kern="0" cap="none" spc="0" normalizeH="0" baseline="0" noProof="0">
              <a:ln>
                <a:noFill/>
              </a:ln>
              <a:solidFill>
                <a:srgbClr val="000000"/>
              </a:solidFill>
              <a:effectLst/>
              <a:uLnTx/>
              <a:uFillTx/>
              <a:latin typeface="Arial" panose="020B0604020202090204"/>
              <a:cs typeface="Arial" panose="020B0604020202090204"/>
              <a:sym typeface="Arial" panose="020B0604020202090204"/>
            </a:endParaRPr>
          </a:p>
        </p:txBody>
      </p:sp>
      <p:sp>
        <p:nvSpPr>
          <p:cNvPr id="20" name="Google Shape;767;p32"/>
          <p:cNvSpPr/>
          <p:nvPr userDrawn="1">
            <p:custDataLst>
              <p:tags r:id="rId8"/>
            </p:custDataLst>
          </p:nvPr>
        </p:nvSpPr>
        <p:spPr>
          <a:xfrm>
            <a:off x="9722419" y="5232551"/>
            <a:ext cx="636033" cy="636033"/>
          </a:xfrm>
          <a:custGeom>
            <a:avLst/>
            <a:gdLst/>
            <a:ahLst/>
            <a:cxnLst/>
            <a:rect l="l" t="t" r="r" b="b"/>
            <a:pathLst>
              <a:path w="19081" h="19081" extrusionOk="0">
                <a:moveTo>
                  <a:pt x="9540" y="0"/>
                </a:moveTo>
                <a:cubicBezTo>
                  <a:pt x="4270" y="0"/>
                  <a:pt x="0" y="4270"/>
                  <a:pt x="0" y="9540"/>
                </a:cubicBezTo>
                <a:cubicBezTo>
                  <a:pt x="0" y="14811"/>
                  <a:pt x="4270" y="19080"/>
                  <a:pt x="9540" y="19080"/>
                </a:cubicBezTo>
                <a:cubicBezTo>
                  <a:pt x="14811" y="19080"/>
                  <a:pt x="19080" y="14811"/>
                  <a:pt x="19080" y="9540"/>
                </a:cubicBezTo>
                <a:cubicBezTo>
                  <a:pt x="19080" y="4270"/>
                  <a:pt x="14811" y="0"/>
                  <a:pt x="9540" y="0"/>
                </a:cubicBezTo>
                <a:close/>
              </a:path>
            </a:pathLst>
          </a:custGeom>
          <a:solidFill>
            <a:srgbClr val="7AAFD5"/>
          </a:solidFill>
          <a:ln w="28575" cap="flat" cmpd="sng">
            <a:solidFill>
              <a:srgbClr val="7AAFD5"/>
            </a:solidFill>
            <a:prstDash val="solid"/>
            <a:miter lim="33357"/>
            <a:headEnd type="none" w="sm" len="sm"/>
            <a:tailEnd type="none" w="sm" len="sm"/>
          </a:ln>
        </p:spPr>
        <p:txBody>
          <a:bodyPr spcFirstLastPara="1" wrap="square" lIns="121900" tIns="121900" rIns="121900" bIns="121900" anchor="ctr" anchorCtr="0">
            <a:noAutofit/>
          </a:bodyPr>
          <a:lstStyle/>
          <a:p>
            <a:pPr marL="0" marR="0" lvl="0" indent="0" algn="ctr" defTabSz="1219200" eaLnBrk="1" fontAlgn="auto" latinLnBrk="0" hangingPunct="1">
              <a:lnSpc>
                <a:spcPct val="100000"/>
              </a:lnSpc>
              <a:spcBef>
                <a:spcPts val="0"/>
              </a:spcBef>
              <a:spcAft>
                <a:spcPts val="0"/>
              </a:spcAft>
              <a:buClr>
                <a:srgbClr val="000000"/>
              </a:buClr>
              <a:buSzPts val="1100"/>
              <a:buFontTx/>
              <a:buNone/>
              <a:defRPr/>
            </a:pPr>
            <a:r>
              <a:rPr kumimoji="0" lang="en-GB" sz="2135" b="1" i="0" u="none" strike="noStrike" kern="0" cap="none" spc="0" normalizeH="0" baseline="0" noProof="0">
                <a:ln>
                  <a:noFill/>
                </a:ln>
                <a:solidFill>
                  <a:srgbClr val="FFFFFF"/>
                </a:solidFill>
                <a:effectLst/>
                <a:uLnTx/>
                <a:uFillTx/>
                <a:latin typeface="Roboto" panose="02000000000000000000" charset="-122"/>
                <a:ea typeface="Roboto" panose="02000000000000000000" charset="-122"/>
                <a:cs typeface="Roboto" panose="02000000000000000000" charset="-122"/>
                <a:sym typeface="Roboto" panose="02000000000000000000" charset="-122"/>
              </a:rPr>
              <a:t>D</a:t>
            </a:r>
            <a:endParaRPr kumimoji="0" sz="1865" b="0" i="0" u="none" strike="noStrike" kern="0" cap="none" spc="0" normalizeH="0" baseline="0" noProof="0">
              <a:ln>
                <a:noFill/>
              </a:ln>
              <a:solidFill>
                <a:srgbClr val="000000"/>
              </a:solidFill>
              <a:effectLst/>
              <a:uLnTx/>
              <a:uFillTx/>
              <a:latin typeface="Arial" panose="020B0604020202090204"/>
              <a:cs typeface="Arial" panose="020B0604020202090204"/>
              <a:sym typeface="Arial" panose="020B0604020202090204"/>
            </a:endParaRPr>
          </a:p>
        </p:txBody>
      </p:sp>
      <p:sp>
        <p:nvSpPr>
          <p:cNvPr id="21" name="文本框 20"/>
          <p:cNvSpPr txBox="1"/>
          <p:nvPr userDrawn="1">
            <p:custDataLst>
              <p:tags r:id="rId9"/>
            </p:custDataLst>
          </p:nvPr>
        </p:nvSpPr>
        <p:spPr>
          <a:xfrm>
            <a:off x="1542006" y="2519786"/>
            <a:ext cx="2049680" cy="827727"/>
          </a:xfrm>
          <a:prstGeom prst="rect">
            <a:avLst/>
          </a:prstGeom>
          <a:noFill/>
        </p:spPr>
        <p:txBody>
          <a:bodyPr wrap="square" rtlCol="0">
            <a:spAutoFit/>
          </a:bodyPr>
          <a:lstStyle/>
          <a:p>
            <a:pPr algn="ctr">
              <a:lnSpc>
                <a:spcPct val="150000"/>
              </a:lnSpc>
            </a:pPr>
            <a:r>
              <a:rPr lang="en-US" altLang="zh-CN" sz="1100" dirty="0">
                <a:solidFill>
                  <a:schemeClr val="bg1">
                    <a:lumMod val="65000"/>
                  </a:schemeClr>
                </a:solidFill>
                <a:latin typeface="思源黑体 CN Light" panose="020B0200000000000000" pitchFamily="34" charset="-122"/>
                <a:ea typeface="思源黑体 CN Light" panose="020B0200000000000000" pitchFamily="34" charset="-122"/>
              </a:rPr>
              <a:t>Lorem ipsum dolor sit amet, consectetuer adipiscing elit. Maecenas</a:t>
            </a:r>
            <a:endParaRPr lang="zh-CN" altLang="en-US" sz="1100" dirty="0">
              <a:solidFill>
                <a:schemeClr val="bg1">
                  <a:lumMod val="65000"/>
                </a:schemeClr>
              </a:solidFill>
              <a:latin typeface="思源黑体 CN Light" panose="020B0200000000000000" pitchFamily="34" charset="-122"/>
              <a:ea typeface="思源黑体 CN Light" panose="020B0200000000000000" pitchFamily="34" charset="-122"/>
            </a:endParaRPr>
          </a:p>
        </p:txBody>
      </p:sp>
      <p:sp>
        <p:nvSpPr>
          <p:cNvPr id="22" name="文本框 21"/>
          <p:cNvSpPr txBox="1"/>
          <p:nvPr userDrawn="1">
            <p:custDataLst>
              <p:tags r:id="rId10"/>
            </p:custDataLst>
          </p:nvPr>
        </p:nvSpPr>
        <p:spPr>
          <a:xfrm>
            <a:off x="9003973" y="2518428"/>
            <a:ext cx="2049680" cy="827727"/>
          </a:xfrm>
          <a:prstGeom prst="rect">
            <a:avLst/>
          </a:prstGeom>
          <a:noFill/>
        </p:spPr>
        <p:txBody>
          <a:bodyPr wrap="square" rtlCol="0">
            <a:spAutoFit/>
          </a:bodyPr>
          <a:lstStyle/>
          <a:p>
            <a:pPr algn="ctr">
              <a:lnSpc>
                <a:spcPct val="150000"/>
              </a:lnSpc>
            </a:pPr>
            <a:r>
              <a:rPr lang="en-US" altLang="zh-CN" sz="1100" dirty="0">
                <a:solidFill>
                  <a:schemeClr val="bg1">
                    <a:lumMod val="65000"/>
                  </a:schemeClr>
                </a:solidFill>
                <a:latin typeface="思源黑体 CN Light" panose="020B0200000000000000" pitchFamily="34" charset="-122"/>
                <a:ea typeface="思源黑体 CN Light" panose="020B0200000000000000" pitchFamily="34" charset="-122"/>
              </a:rPr>
              <a:t>Lorem ipsum dolor sit amet, consectetuer adipiscing elit. Maecenas</a:t>
            </a:r>
            <a:endParaRPr lang="zh-CN" altLang="en-US" sz="1100" dirty="0">
              <a:solidFill>
                <a:schemeClr val="bg1">
                  <a:lumMod val="65000"/>
                </a:schemeClr>
              </a:solidFill>
              <a:latin typeface="思源黑体 CN Light" panose="020B0200000000000000" pitchFamily="34" charset="-122"/>
              <a:ea typeface="思源黑体 CN Light" panose="020B0200000000000000" pitchFamily="34" charset="-122"/>
            </a:endParaRPr>
          </a:p>
        </p:txBody>
      </p:sp>
      <p:sp>
        <p:nvSpPr>
          <p:cNvPr id="23" name="文本框 22"/>
          <p:cNvSpPr txBox="1"/>
          <p:nvPr userDrawn="1">
            <p:custDataLst>
              <p:tags r:id="rId11"/>
            </p:custDataLst>
          </p:nvPr>
        </p:nvSpPr>
        <p:spPr>
          <a:xfrm>
            <a:off x="1542006" y="4238366"/>
            <a:ext cx="2049680" cy="827727"/>
          </a:xfrm>
          <a:prstGeom prst="rect">
            <a:avLst/>
          </a:prstGeom>
          <a:noFill/>
        </p:spPr>
        <p:txBody>
          <a:bodyPr wrap="square" rtlCol="0">
            <a:spAutoFit/>
          </a:bodyPr>
          <a:lstStyle/>
          <a:p>
            <a:pPr algn="ctr">
              <a:lnSpc>
                <a:spcPct val="150000"/>
              </a:lnSpc>
            </a:pPr>
            <a:r>
              <a:rPr lang="en-US" altLang="zh-CN" sz="1100" dirty="0">
                <a:solidFill>
                  <a:schemeClr val="bg1">
                    <a:lumMod val="65000"/>
                  </a:schemeClr>
                </a:solidFill>
                <a:latin typeface="思源黑体 CN Light" panose="020B0200000000000000" pitchFamily="34" charset="-122"/>
                <a:ea typeface="思源黑体 CN Light" panose="020B0200000000000000" pitchFamily="34" charset="-122"/>
              </a:rPr>
              <a:t>Lorem ipsum dolor sit amet, consectetuer adipiscing elit. Maecenas</a:t>
            </a:r>
            <a:endParaRPr lang="zh-CN" altLang="en-US" sz="1100" dirty="0">
              <a:solidFill>
                <a:schemeClr val="bg1">
                  <a:lumMod val="65000"/>
                </a:schemeClr>
              </a:solidFill>
              <a:latin typeface="思源黑体 CN Light" panose="020B0200000000000000" pitchFamily="34" charset="-122"/>
              <a:ea typeface="思源黑体 CN Light" panose="020B0200000000000000" pitchFamily="34" charset="-122"/>
            </a:endParaRPr>
          </a:p>
        </p:txBody>
      </p:sp>
      <p:sp>
        <p:nvSpPr>
          <p:cNvPr id="24" name="文本框 23"/>
          <p:cNvSpPr txBox="1"/>
          <p:nvPr userDrawn="1">
            <p:custDataLst>
              <p:tags r:id="rId12"/>
            </p:custDataLst>
          </p:nvPr>
        </p:nvSpPr>
        <p:spPr>
          <a:xfrm>
            <a:off x="9003973" y="4237008"/>
            <a:ext cx="2049680" cy="827727"/>
          </a:xfrm>
          <a:prstGeom prst="rect">
            <a:avLst/>
          </a:prstGeom>
          <a:noFill/>
        </p:spPr>
        <p:txBody>
          <a:bodyPr wrap="square" rtlCol="0">
            <a:spAutoFit/>
          </a:bodyPr>
          <a:lstStyle/>
          <a:p>
            <a:pPr algn="ctr">
              <a:lnSpc>
                <a:spcPct val="150000"/>
              </a:lnSpc>
            </a:pPr>
            <a:r>
              <a:rPr lang="en-US" altLang="zh-CN" sz="1100" dirty="0">
                <a:solidFill>
                  <a:schemeClr val="bg1">
                    <a:lumMod val="65000"/>
                  </a:schemeClr>
                </a:solidFill>
                <a:latin typeface="思源黑体 CN Light" panose="020B0200000000000000" pitchFamily="34" charset="-122"/>
                <a:ea typeface="思源黑体 CN Light" panose="020B0200000000000000" pitchFamily="34" charset="-122"/>
              </a:rPr>
              <a:t>Lorem ipsum dolor sit amet, consectetuer adipiscing elit. Maecenas</a:t>
            </a:r>
            <a:endParaRPr lang="zh-CN" altLang="en-US" sz="1100" dirty="0">
              <a:solidFill>
                <a:schemeClr val="bg1">
                  <a:lumMod val="65000"/>
                </a:schemeClr>
              </a:solidFill>
              <a:latin typeface="思源黑体 CN Light" panose="020B0200000000000000" pitchFamily="34" charset="-122"/>
              <a:ea typeface="思源黑体 CN Light" panose="020B0200000000000000" pitchFamily="34" charset="-122"/>
            </a:endParaRPr>
          </a:p>
        </p:txBody>
      </p:sp>
      <p:pic>
        <p:nvPicPr>
          <p:cNvPr id="26" name="图片 25"/>
          <p:cNvPicPr>
            <a:picLocks noChangeAspect="1"/>
          </p:cNvPicPr>
          <p:nvPr userDrawn="1">
            <p:custDataLst>
              <p:tags r:id="rId13"/>
            </p:custDataLst>
          </p:nvPr>
        </p:nvPicPr>
        <p:blipFill rotWithShape="1">
          <a:blip r:embed="rId15" cstate="print">
            <a:extLst>
              <a:ext uri="{28A0092B-C50C-407E-A947-70E740481C1C}">
                <a14:useLocalDpi xmlns:a14="http://schemas.microsoft.com/office/drawing/2010/main" val="0"/>
              </a:ext>
            </a:extLst>
          </a:blip>
          <a:srcRect l="23335" r="23335"/>
          <a:stretch>
            <a:fillRect/>
          </a:stretch>
        </p:blipFill>
        <p:spPr>
          <a:xfrm>
            <a:off x="4736443" y="1789902"/>
            <a:ext cx="3134512" cy="39181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1000"/>
                                        <p:tgtEl>
                                          <p:spTgt spid="23"/>
                                        </p:tgtEl>
                                      </p:cBhvr>
                                    </p:animEffect>
                                    <p:anim calcmode="lin" valueType="num">
                                      <p:cBhvr>
                                        <p:cTn id="18" dur="1000" fill="hold"/>
                                        <p:tgtEl>
                                          <p:spTgt spid="23"/>
                                        </p:tgtEl>
                                        <p:attrNameLst>
                                          <p:attrName>ppt_x</p:attrName>
                                        </p:attrNameLst>
                                      </p:cBhvr>
                                      <p:tavLst>
                                        <p:tav tm="0">
                                          <p:val>
                                            <p:strVal val="#ppt_x"/>
                                          </p:val>
                                        </p:tav>
                                        <p:tav tm="100000">
                                          <p:val>
                                            <p:strVal val="#ppt_x"/>
                                          </p:val>
                                        </p:tav>
                                      </p:tavLst>
                                    </p:anim>
                                    <p:anim calcmode="lin" valueType="num">
                                      <p:cBhvr>
                                        <p:cTn id="19" dur="1000" fill="hold"/>
                                        <p:tgtEl>
                                          <p:spTgt spid="2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1000"/>
                                        <p:tgtEl>
                                          <p:spTgt spid="24"/>
                                        </p:tgtEl>
                                      </p:cBhvr>
                                    </p:animEffect>
                                    <p:anim calcmode="lin" valueType="num">
                                      <p:cBhvr>
                                        <p:cTn id="23" dur="1000" fill="hold"/>
                                        <p:tgtEl>
                                          <p:spTgt spid="24"/>
                                        </p:tgtEl>
                                        <p:attrNameLst>
                                          <p:attrName>ppt_x</p:attrName>
                                        </p:attrNameLst>
                                      </p:cBhvr>
                                      <p:tavLst>
                                        <p:tav tm="0">
                                          <p:val>
                                            <p:strVal val="#ppt_x"/>
                                          </p:val>
                                        </p:tav>
                                        <p:tav tm="100000">
                                          <p:val>
                                            <p:strVal val="#ppt_x"/>
                                          </p:val>
                                        </p:tav>
                                      </p:tavLst>
                                    </p:anim>
                                    <p:anim calcmode="lin" valueType="num">
                                      <p:cBhvr>
                                        <p:cTn id="2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Google Shape;406;p25"/>
          <p:cNvSpPr/>
          <p:nvPr userDrawn="1">
            <p:custDataLst>
              <p:tags r:id="rId1"/>
            </p:custDataLst>
          </p:nvPr>
        </p:nvSpPr>
        <p:spPr>
          <a:xfrm>
            <a:off x="6294327" y="2696473"/>
            <a:ext cx="4069389" cy="411644"/>
          </a:xfrm>
          <a:prstGeom prst="roundRect">
            <a:avLst>
              <a:gd name="adj" fmla="val 50000"/>
            </a:avLst>
          </a:prstGeom>
          <a:solidFill>
            <a:schemeClr val="lt2"/>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90204"/>
              <a:cs typeface="Arial" panose="020B0604020202090204"/>
              <a:sym typeface="Arial" panose="020B0604020202090204"/>
            </a:endParaRPr>
          </a:p>
        </p:txBody>
      </p:sp>
      <p:sp>
        <p:nvSpPr>
          <p:cNvPr id="11" name="Google Shape;407;p25"/>
          <p:cNvSpPr/>
          <p:nvPr userDrawn="1">
            <p:custDataLst>
              <p:tags r:id="rId2"/>
            </p:custDataLst>
          </p:nvPr>
        </p:nvSpPr>
        <p:spPr>
          <a:xfrm>
            <a:off x="6383255" y="2761007"/>
            <a:ext cx="291679" cy="291708"/>
          </a:xfrm>
          <a:custGeom>
            <a:avLst/>
            <a:gdLst/>
            <a:ahLst/>
            <a:cxnLst/>
            <a:rect l="l" t="t" r="r" b="b"/>
            <a:pathLst>
              <a:path w="10074" h="10075" extrusionOk="0">
                <a:moveTo>
                  <a:pt x="5037" y="0"/>
                </a:moveTo>
                <a:cubicBezTo>
                  <a:pt x="2268" y="0"/>
                  <a:pt x="0" y="2268"/>
                  <a:pt x="0" y="5037"/>
                </a:cubicBezTo>
                <a:cubicBezTo>
                  <a:pt x="0" y="7839"/>
                  <a:pt x="2268" y="10074"/>
                  <a:pt x="5037" y="10074"/>
                </a:cubicBezTo>
                <a:cubicBezTo>
                  <a:pt x="7839" y="10074"/>
                  <a:pt x="10074" y="7839"/>
                  <a:pt x="10074" y="5037"/>
                </a:cubicBezTo>
                <a:cubicBezTo>
                  <a:pt x="10074" y="2268"/>
                  <a:pt x="7839" y="0"/>
                  <a:pt x="5037" y="0"/>
                </a:cubicBezTo>
                <a:close/>
              </a:path>
            </a:pathLst>
          </a:custGeom>
          <a:solidFill>
            <a:srgbClr val="7AAFD5"/>
          </a:solidFill>
          <a:ln>
            <a:solidFill>
              <a:srgbClr val="7AAFD5"/>
            </a:solid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90204"/>
              <a:cs typeface="Arial" panose="020B0604020202090204"/>
              <a:sym typeface="Arial" panose="020B0604020202090204"/>
            </a:endParaRPr>
          </a:p>
        </p:txBody>
      </p:sp>
      <p:sp>
        <p:nvSpPr>
          <p:cNvPr id="13" name="Google Shape;421;p25"/>
          <p:cNvSpPr/>
          <p:nvPr userDrawn="1">
            <p:custDataLst>
              <p:tags r:id="rId3"/>
            </p:custDataLst>
          </p:nvPr>
        </p:nvSpPr>
        <p:spPr>
          <a:xfrm>
            <a:off x="6294327" y="3617869"/>
            <a:ext cx="4069389" cy="411644"/>
          </a:xfrm>
          <a:prstGeom prst="roundRect">
            <a:avLst>
              <a:gd name="adj" fmla="val 50000"/>
            </a:avLst>
          </a:prstGeom>
          <a:solidFill>
            <a:schemeClr val="lt2"/>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90204"/>
              <a:cs typeface="Arial" panose="020B0604020202090204"/>
              <a:sym typeface="Arial" panose="020B0604020202090204"/>
            </a:endParaRPr>
          </a:p>
        </p:txBody>
      </p:sp>
      <p:sp>
        <p:nvSpPr>
          <p:cNvPr id="14" name="Google Shape;422;p25"/>
          <p:cNvSpPr/>
          <p:nvPr userDrawn="1">
            <p:custDataLst>
              <p:tags r:id="rId4"/>
            </p:custDataLst>
          </p:nvPr>
        </p:nvSpPr>
        <p:spPr>
          <a:xfrm>
            <a:off x="6383255" y="3682403"/>
            <a:ext cx="291679" cy="291708"/>
          </a:xfrm>
          <a:custGeom>
            <a:avLst/>
            <a:gdLst/>
            <a:ahLst/>
            <a:cxnLst/>
            <a:rect l="l" t="t" r="r" b="b"/>
            <a:pathLst>
              <a:path w="10074" h="10075" extrusionOk="0">
                <a:moveTo>
                  <a:pt x="5037" y="0"/>
                </a:moveTo>
                <a:cubicBezTo>
                  <a:pt x="2268" y="0"/>
                  <a:pt x="0" y="2268"/>
                  <a:pt x="0" y="5037"/>
                </a:cubicBezTo>
                <a:cubicBezTo>
                  <a:pt x="0" y="7839"/>
                  <a:pt x="2268" y="10074"/>
                  <a:pt x="5037" y="10074"/>
                </a:cubicBezTo>
                <a:cubicBezTo>
                  <a:pt x="7839" y="10074"/>
                  <a:pt x="10074" y="7839"/>
                  <a:pt x="10074" y="5037"/>
                </a:cubicBezTo>
                <a:cubicBezTo>
                  <a:pt x="10074" y="2268"/>
                  <a:pt x="7839" y="0"/>
                  <a:pt x="5037" y="0"/>
                </a:cubicBezTo>
                <a:close/>
              </a:path>
            </a:pathLst>
          </a:custGeom>
          <a:solidFill>
            <a:srgbClr val="7AAFD5"/>
          </a:solidFill>
          <a:ln>
            <a:solidFill>
              <a:srgbClr val="7AAFD5"/>
            </a:solid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90204"/>
              <a:cs typeface="Arial" panose="020B0604020202090204"/>
              <a:sym typeface="Arial" panose="020B0604020202090204"/>
            </a:endParaRPr>
          </a:p>
        </p:txBody>
      </p:sp>
      <p:sp>
        <p:nvSpPr>
          <p:cNvPr id="16" name="Google Shape;424;p25"/>
          <p:cNvSpPr/>
          <p:nvPr userDrawn="1">
            <p:custDataLst>
              <p:tags r:id="rId5"/>
            </p:custDataLst>
          </p:nvPr>
        </p:nvSpPr>
        <p:spPr>
          <a:xfrm>
            <a:off x="6294327" y="4541543"/>
            <a:ext cx="4069389" cy="411644"/>
          </a:xfrm>
          <a:prstGeom prst="roundRect">
            <a:avLst>
              <a:gd name="adj" fmla="val 50000"/>
            </a:avLst>
          </a:prstGeom>
          <a:solidFill>
            <a:schemeClr val="lt2"/>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90204"/>
              <a:cs typeface="Arial" panose="020B0604020202090204"/>
              <a:sym typeface="Arial" panose="020B0604020202090204"/>
            </a:endParaRPr>
          </a:p>
        </p:txBody>
      </p:sp>
      <p:sp>
        <p:nvSpPr>
          <p:cNvPr id="17" name="Google Shape;425;p25"/>
          <p:cNvSpPr/>
          <p:nvPr userDrawn="1">
            <p:custDataLst>
              <p:tags r:id="rId6"/>
            </p:custDataLst>
          </p:nvPr>
        </p:nvSpPr>
        <p:spPr>
          <a:xfrm>
            <a:off x="6383255" y="4606077"/>
            <a:ext cx="291679" cy="291708"/>
          </a:xfrm>
          <a:custGeom>
            <a:avLst/>
            <a:gdLst/>
            <a:ahLst/>
            <a:cxnLst/>
            <a:rect l="l" t="t" r="r" b="b"/>
            <a:pathLst>
              <a:path w="10074" h="10075" extrusionOk="0">
                <a:moveTo>
                  <a:pt x="5037" y="0"/>
                </a:moveTo>
                <a:cubicBezTo>
                  <a:pt x="2268" y="0"/>
                  <a:pt x="0" y="2268"/>
                  <a:pt x="0" y="5037"/>
                </a:cubicBezTo>
                <a:cubicBezTo>
                  <a:pt x="0" y="7839"/>
                  <a:pt x="2268" y="10074"/>
                  <a:pt x="5037" y="10074"/>
                </a:cubicBezTo>
                <a:cubicBezTo>
                  <a:pt x="7839" y="10074"/>
                  <a:pt x="10074" y="7839"/>
                  <a:pt x="10074" y="5037"/>
                </a:cubicBezTo>
                <a:cubicBezTo>
                  <a:pt x="10074" y="2268"/>
                  <a:pt x="7839" y="0"/>
                  <a:pt x="5037" y="0"/>
                </a:cubicBezTo>
                <a:close/>
              </a:path>
            </a:pathLst>
          </a:custGeom>
          <a:solidFill>
            <a:srgbClr val="7AAFD5"/>
          </a:solidFill>
          <a:ln>
            <a:solidFill>
              <a:srgbClr val="7AAFD5"/>
            </a:solid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90204"/>
              <a:cs typeface="Arial" panose="020B0604020202090204"/>
              <a:sym typeface="Arial" panose="020B0604020202090204"/>
            </a:endParaRPr>
          </a:p>
        </p:txBody>
      </p:sp>
      <p:sp>
        <p:nvSpPr>
          <p:cNvPr id="19" name="Google Shape;427;p25"/>
          <p:cNvSpPr/>
          <p:nvPr userDrawn="1">
            <p:custDataLst>
              <p:tags r:id="rId7"/>
            </p:custDataLst>
          </p:nvPr>
        </p:nvSpPr>
        <p:spPr>
          <a:xfrm>
            <a:off x="6287699" y="5465218"/>
            <a:ext cx="4069389" cy="411644"/>
          </a:xfrm>
          <a:prstGeom prst="roundRect">
            <a:avLst>
              <a:gd name="adj" fmla="val 50000"/>
            </a:avLst>
          </a:prstGeom>
          <a:solidFill>
            <a:schemeClr val="lt2"/>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90204"/>
              <a:cs typeface="Arial" panose="020B0604020202090204"/>
              <a:sym typeface="Arial" panose="020B0604020202090204"/>
            </a:endParaRPr>
          </a:p>
        </p:txBody>
      </p:sp>
      <p:sp>
        <p:nvSpPr>
          <p:cNvPr id="20" name="Google Shape;428;p25"/>
          <p:cNvSpPr/>
          <p:nvPr userDrawn="1">
            <p:custDataLst>
              <p:tags r:id="rId8"/>
            </p:custDataLst>
          </p:nvPr>
        </p:nvSpPr>
        <p:spPr>
          <a:xfrm>
            <a:off x="6376627" y="5529752"/>
            <a:ext cx="291679" cy="291708"/>
          </a:xfrm>
          <a:custGeom>
            <a:avLst/>
            <a:gdLst/>
            <a:ahLst/>
            <a:cxnLst/>
            <a:rect l="l" t="t" r="r" b="b"/>
            <a:pathLst>
              <a:path w="10074" h="10075" extrusionOk="0">
                <a:moveTo>
                  <a:pt x="5037" y="0"/>
                </a:moveTo>
                <a:cubicBezTo>
                  <a:pt x="2268" y="0"/>
                  <a:pt x="0" y="2268"/>
                  <a:pt x="0" y="5037"/>
                </a:cubicBezTo>
                <a:cubicBezTo>
                  <a:pt x="0" y="7839"/>
                  <a:pt x="2268" y="10074"/>
                  <a:pt x="5037" y="10074"/>
                </a:cubicBezTo>
                <a:cubicBezTo>
                  <a:pt x="7839" y="10074"/>
                  <a:pt x="10074" y="7839"/>
                  <a:pt x="10074" y="5037"/>
                </a:cubicBezTo>
                <a:cubicBezTo>
                  <a:pt x="10074" y="2268"/>
                  <a:pt x="7839" y="0"/>
                  <a:pt x="5037" y="0"/>
                </a:cubicBezTo>
                <a:close/>
              </a:path>
            </a:pathLst>
          </a:custGeom>
          <a:solidFill>
            <a:srgbClr val="7AAFD5"/>
          </a:solidFill>
          <a:ln>
            <a:solidFill>
              <a:srgbClr val="7AAFD5"/>
            </a:solid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90204"/>
              <a:cs typeface="Arial" panose="020B0604020202090204"/>
              <a:sym typeface="Arial" panose="020B0604020202090204"/>
            </a:endParaRPr>
          </a:p>
        </p:txBody>
      </p:sp>
      <p:sp>
        <p:nvSpPr>
          <p:cNvPr id="21" name="Google Shape;436;p25"/>
          <p:cNvSpPr/>
          <p:nvPr userDrawn="1">
            <p:custDataLst>
              <p:tags r:id="rId9"/>
            </p:custDataLst>
          </p:nvPr>
        </p:nvSpPr>
        <p:spPr>
          <a:xfrm>
            <a:off x="10010422" y="5459024"/>
            <a:ext cx="1005549" cy="411532"/>
          </a:xfrm>
          <a:custGeom>
            <a:avLst/>
            <a:gdLst/>
            <a:ahLst/>
            <a:cxnLst/>
            <a:rect l="l" t="t" r="r" b="b"/>
            <a:pathLst>
              <a:path w="34726" h="14212" extrusionOk="0">
                <a:moveTo>
                  <a:pt x="6972" y="234"/>
                </a:moveTo>
                <a:lnTo>
                  <a:pt x="27687" y="1"/>
                </a:lnTo>
                <a:cubicBezTo>
                  <a:pt x="31556" y="1"/>
                  <a:pt x="34692" y="3103"/>
                  <a:pt x="34692" y="6973"/>
                </a:cubicBezTo>
                <a:lnTo>
                  <a:pt x="34692" y="6973"/>
                </a:lnTo>
                <a:cubicBezTo>
                  <a:pt x="34725" y="10809"/>
                  <a:pt x="31623" y="13978"/>
                  <a:pt x="27753" y="13978"/>
                </a:cubicBezTo>
                <a:lnTo>
                  <a:pt x="7039" y="14211"/>
                </a:lnTo>
                <a:cubicBezTo>
                  <a:pt x="3203" y="14211"/>
                  <a:pt x="34" y="11109"/>
                  <a:pt x="34" y="7239"/>
                </a:cubicBezTo>
                <a:lnTo>
                  <a:pt x="34" y="7239"/>
                </a:lnTo>
                <a:cubicBezTo>
                  <a:pt x="0" y="3403"/>
                  <a:pt x="3136" y="234"/>
                  <a:pt x="6972" y="234"/>
                </a:cubicBezTo>
                <a:close/>
              </a:path>
            </a:pathLst>
          </a:custGeom>
          <a:solidFill>
            <a:schemeClr val="lt2"/>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90204"/>
              <a:cs typeface="Arial" panose="020B0604020202090204"/>
              <a:sym typeface="Arial" panose="020B0604020202090204"/>
            </a:endParaRPr>
          </a:p>
        </p:txBody>
      </p:sp>
      <p:sp>
        <p:nvSpPr>
          <p:cNvPr id="22" name="Google Shape;437;p25"/>
          <p:cNvSpPr/>
          <p:nvPr userDrawn="1">
            <p:custDataLst>
              <p:tags r:id="rId10"/>
            </p:custDataLst>
          </p:nvPr>
        </p:nvSpPr>
        <p:spPr>
          <a:xfrm>
            <a:off x="9854916" y="5282295"/>
            <a:ext cx="765035" cy="765035"/>
          </a:xfrm>
          <a:custGeom>
            <a:avLst/>
            <a:gdLst/>
            <a:ahLst/>
            <a:cxnLst/>
            <a:rect l="l" t="t" r="r" b="b"/>
            <a:pathLst>
              <a:path w="26420" h="26420" extrusionOk="0">
                <a:moveTo>
                  <a:pt x="13210" y="1"/>
                </a:moveTo>
                <a:cubicBezTo>
                  <a:pt x="5938" y="1"/>
                  <a:pt x="1" y="5905"/>
                  <a:pt x="1" y="13210"/>
                </a:cubicBezTo>
                <a:cubicBezTo>
                  <a:pt x="1" y="20515"/>
                  <a:pt x="5938" y="26419"/>
                  <a:pt x="13210" y="26419"/>
                </a:cubicBezTo>
                <a:cubicBezTo>
                  <a:pt x="20515" y="26419"/>
                  <a:pt x="26420" y="20515"/>
                  <a:pt x="26420" y="13210"/>
                </a:cubicBezTo>
                <a:cubicBezTo>
                  <a:pt x="26420" y="5905"/>
                  <a:pt x="20515" y="1"/>
                  <a:pt x="13210" y="1"/>
                </a:cubicBezTo>
                <a:close/>
              </a:path>
            </a:pathLst>
          </a:custGeom>
          <a:solidFill>
            <a:srgbClr val="7AAFD5"/>
          </a:solidFill>
          <a:ln>
            <a:solidFill>
              <a:srgbClr val="7AAFD5"/>
            </a:solid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90204"/>
              <a:cs typeface="Arial" panose="020B0604020202090204"/>
              <a:sym typeface="Arial" panose="020B0604020202090204"/>
            </a:endParaRPr>
          </a:p>
        </p:txBody>
      </p:sp>
      <p:sp>
        <p:nvSpPr>
          <p:cNvPr id="23" name="Google Shape;438;p25"/>
          <p:cNvSpPr/>
          <p:nvPr userDrawn="1">
            <p:custDataLst>
              <p:tags r:id="rId11"/>
            </p:custDataLst>
          </p:nvPr>
        </p:nvSpPr>
        <p:spPr>
          <a:xfrm>
            <a:off x="10745388" y="5592323"/>
            <a:ext cx="144899" cy="144899"/>
          </a:xfrm>
          <a:custGeom>
            <a:avLst/>
            <a:gdLst/>
            <a:ahLst/>
            <a:cxnLst/>
            <a:rect l="l" t="t" r="r" b="b"/>
            <a:pathLst>
              <a:path w="5004" h="5004" extrusionOk="0">
                <a:moveTo>
                  <a:pt x="2502" y="0"/>
                </a:moveTo>
                <a:cubicBezTo>
                  <a:pt x="1101" y="0"/>
                  <a:pt x="0" y="1101"/>
                  <a:pt x="0" y="2502"/>
                </a:cubicBezTo>
                <a:cubicBezTo>
                  <a:pt x="0" y="3903"/>
                  <a:pt x="1101" y="5004"/>
                  <a:pt x="2502" y="5004"/>
                </a:cubicBezTo>
                <a:cubicBezTo>
                  <a:pt x="3903" y="5004"/>
                  <a:pt x="5004" y="3903"/>
                  <a:pt x="5004" y="2502"/>
                </a:cubicBezTo>
                <a:cubicBezTo>
                  <a:pt x="5004" y="1101"/>
                  <a:pt x="3903" y="0"/>
                  <a:pt x="2502" y="0"/>
                </a:cubicBezTo>
                <a:close/>
              </a:path>
            </a:pathLst>
          </a:custGeom>
          <a:solidFill>
            <a:srgbClr val="7AAFD5"/>
          </a:solidFill>
          <a:ln>
            <a:solidFill>
              <a:srgbClr val="7AAFD5"/>
            </a:solid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90204"/>
              <a:cs typeface="Arial" panose="020B0604020202090204"/>
              <a:sym typeface="Arial" panose="020B0604020202090204"/>
            </a:endParaRPr>
          </a:p>
        </p:txBody>
      </p:sp>
      <p:sp>
        <p:nvSpPr>
          <p:cNvPr id="24" name="Google Shape;439;p25"/>
          <p:cNvSpPr/>
          <p:nvPr userDrawn="1">
            <p:custDataLst>
              <p:tags r:id="rId12"/>
            </p:custDataLst>
          </p:nvPr>
        </p:nvSpPr>
        <p:spPr>
          <a:xfrm>
            <a:off x="9922520" y="5349900"/>
            <a:ext cx="629808" cy="629808"/>
          </a:xfrm>
          <a:custGeom>
            <a:avLst/>
            <a:gdLst/>
            <a:ahLst/>
            <a:cxnLst/>
            <a:rect l="l" t="t" r="r" b="b"/>
            <a:pathLst>
              <a:path w="21750" h="21750" extrusionOk="0">
                <a:moveTo>
                  <a:pt x="21750" y="10875"/>
                </a:moveTo>
                <a:cubicBezTo>
                  <a:pt x="21750" y="16879"/>
                  <a:pt x="16880" y="21749"/>
                  <a:pt x="10875" y="21749"/>
                </a:cubicBezTo>
                <a:cubicBezTo>
                  <a:pt x="4871" y="21749"/>
                  <a:pt x="1" y="16879"/>
                  <a:pt x="1" y="10875"/>
                </a:cubicBezTo>
                <a:cubicBezTo>
                  <a:pt x="1" y="4871"/>
                  <a:pt x="4871" y="1"/>
                  <a:pt x="10875" y="1"/>
                </a:cubicBezTo>
                <a:cubicBezTo>
                  <a:pt x="16880" y="1"/>
                  <a:pt x="21750" y="4871"/>
                  <a:pt x="21750" y="10875"/>
                </a:cubicBezTo>
                <a:close/>
              </a:path>
            </a:pathLst>
          </a:custGeom>
          <a:solidFill>
            <a:schemeClr val="lt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90204"/>
              <a:cs typeface="Arial" panose="020B0604020202090204"/>
              <a:sym typeface="Arial" panose="020B0604020202090204"/>
            </a:endParaRPr>
          </a:p>
        </p:txBody>
      </p:sp>
      <p:sp>
        <p:nvSpPr>
          <p:cNvPr id="25" name="Google Shape;450;p25"/>
          <p:cNvSpPr/>
          <p:nvPr userDrawn="1">
            <p:custDataLst>
              <p:tags r:id="rId13"/>
            </p:custDataLst>
          </p:nvPr>
        </p:nvSpPr>
        <p:spPr>
          <a:xfrm>
            <a:off x="10010422" y="2698799"/>
            <a:ext cx="1005549" cy="412488"/>
          </a:xfrm>
          <a:custGeom>
            <a:avLst/>
            <a:gdLst/>
            <a:ahLst/>
            <a:cxnLst/>
            <a:rect l="l" t="t" r="r" b="b"/>
            <a:pathLst>
              <a:path w="34726" h="14245" extrusionOk="0">
                <a:moveTo>
                  <a:pt x="6972" y="234"/>
                </a:moveTo>
                <a:lnTo>
                  <a:pt x="27687" y="34"/>
                </a:lnTo>
                <a:cubicBezTo>
                  <a:pt x="31556" y="1"/>
                  <a:pt x="34692" y="3103"/>
                  <a:pt x="34692" y="6973"/>
                </a:cubicBezTo>
                <a:lnTo>
                  <a:pt x="34692" y="6973"/>
                </a:lnTo>
                <a:cubicBezTo>
                  <a:pt x="34725" y="10842"/>
                  <a:pt x="31623" y="13978"/>
                  <a:pt x="27753" y="14011"/>
                </a:cubicBezTo>
                <a:lnTo>
                  <a:pt x="7039" y="14211"/>
                </a:lnTo>
                <a:cubicBezTo>
                  <a:pt x="3203" y="14245"/>
                  <a:pt x="34" y="11109"/>
                  <a:pt x="34" y="7240"/>
                </a:cubicBezTo>
                <a:lnTo>
                  <a:pt x="34" y="7240"/>
                </a:lnTo>
                <a:cubicBezTo>
                  <a:pt x="0" y="3403"/>
                  <a:pt x="3136" y="268"/>
                  <a:pt x="6972" y="234"/>
                </a:cubicBezTo>
                <a:close/>
              </a:path>
            </a:pathLst>
          </a:custGeom>
          <a:solidFill>
            <a:schemeClr val="lt2"/>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90204"/>
              <a:cs typeface="Arial" panose="020B0604020202090204"/>
              <a:sym typeface="Arial" panose="020B0604020202090204"/>
            </a:endParaRPr>
          </a:p>
        </p:txBody>
      </p:sp>
      <p:sp>
        <p:nvSpPr>
          <p:cNvPr id="26" name="Google Shape;451;p25"/>
          <p:cNvSpPr/>
          <p:nvPr userDrawn="1">
            <p:custDataLst>
              <p:tags r:id="rId14"/>
            </p:custDataLst>
          </p:nvPr>
        </p:nvSpPr>
        <p:spPr>
          <a:xfrm>
            <a:off x="9826919" y="2521926"/>
            <a:ext cx="822977" cy="765064"/>
          </a:xfrm>
          <a:custGeom>
            <a:avLst/>
            <a:gdLst/>
            <a:ahLst/>
            <a:cxnLst/>
            <a:rect l="l" t="t" r="r" b="b"/>
            <a:pathLst>
              <a:path w="28421" h="26421" extrusionOk="0">
                <a:moveTo>
                  <a:pt x="14185" y="1"/>
                </a:moveTo>
                <a:cubicBezTo>
                  <a:pt x="7818" y="1"/>
                  <a:pt x="2220" y="4623"/>
                  <a:pt x="1168" y="11114"/>
                </a:cubicBezTo>
                <a:cubicBezTo>
                  <a:pt x="0" y="18319"/>
                  <a:pt x="4904" y="25090"/>
                  <a:pt x="12109" y="26258"/>
                </a:cubicBezTo>
                <a:cubicBezTo>
                  <a:pt x="12807" y="26368"/>
                  <a:pt x="13500" y="26421"/>
                  <a:pt x="14185" y="26421"/>
                </a:cubicBezTo>
                <a:cubicBezTo>
                  <a:pt x="20573" y="26421"/>
                  <a:pt x="26199" y="21791"/>
                  <a:pt x="27253" y="15283"/>
                </a:cubicBezTo>
                <a:cubicBezTo>
                  <a:pt x="28421" y="8078"/>
                  <a:pt x="23517" y="1307"/>
                  <a:pt x="16312" y="172"/>
                </a:cubicBezTo>
                <a:cubicBezTo>
                  <a:pt x="15597" y="57"/>
                  <a:pt x="14887" y="1"/>
                  <a:pt x="14185" y="1"/>
                </a:cubicBezTo>
                <a:close/>
              </a:path>
            </a:pathLst>
          </a:custGeom>
          <a:solidFill>
            <a:srgbClr val="7AAFD5"/>
          </a:solidFill>
          <a:ln>
            <a:solidFill>
              <a:srgbClr val="7AAFD5"/>
            </a:solid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90204"/>
              <a:cs typeface="Arial" panose="020B0604020202090204"/>
              <a:sym typeface="Arial" panose="020B0604020202090204"/>
            </a:endParaRPr>
          </a:p>
        </p:txBody>
      </p:sp>
      <p:sp>
        <p:nvSpPr>
          <p:cNvPr id="27" name="Google Shape;452;p25"/>
          <p:cNvSpPr/>
          <p:nvPr userDrawn="1">
            <p:custDataLst>
              <p:tags r:id="rId15"/>
            </p:custDataLst>
          </p:nvPr>
        </p:nvSpPr>
        <p:spPr>
          <a:xfrm>
            <a:off x="10745388" y="2832099"/>
            <a:ext cx="144899" cy="145884"/>
          </a:xfrm>
          <a:custGeom>
            <a:avLst/>
            <a:gdLst/>
            <a:ahLst/>
            <a:cxnLst/>
            <a:rect l="l" t="t" r="r" b="b"/>
            <a:pathLst>
              <a:path w="5004" h="5038" extrusionOk="0">
                <a:moveTo>
                  <a:pt x="2502" y="0"/>
                </a:moveTo>
                <a:cubicBezTo>
                  <a:pt x="1101" y="0"/>
                  <a:pt x="0" y="1134"/>
                  <a:pt x="0" y="2502"/>
                </a:cubicBezTo>
                <a:cubicBezTo>
                  <a:pt x="0" y="3903"/>
                  <a:pt x="1101" y="5037"/>
                  <a:pt x="2502" y="5037"/>
                </a:cubicBezTo>
                <a:cubicBezTo>
                  <a:pt x="3903" y="5037"/>
                  <a:pt x="5004" y="3903"/>
                  <a:pt x="5004" y="2502"/>
                </a:cubicBezTo>
                <a:cubicBezTo>
                  <a:pt x="5004" y="1134"/>
                  <a:pt x="3903" y="0"/>
                  <a:pt x="2502" y="0"/>
                </a:cubicBezTo>
                <a:close/>
              </a:path>
            </a:pathLst>
          </a:custGeom>
          <a:solidFill>
            <a:srgbClr val="7AAFD5"/>
          </a:solidFill>
          <a:ln>
            <a:solidFill>
              <a:srgbClr val="7AAFD5"/>
            </a:solid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90204"/>
              <a:cs typeface="Arial" panose="020B0604020202090204"/>
              <a:sym typeface="Arial" panose="020B0604020202090204"/>
            </a:endParaRPr>
          </a:p>
        </p:txBody>
      </p:sp>
      <p:sp>
        <p:nvSpPr>
          <p:cNvPr id="28" name="Google Shape;453;p25"/>
          <p:cNvSpPr/>
          <p:nvPr userDrawn="1">
            <p:custDataLst>
              <p:tags r:id="rId16"/>
            </p:custDataLst>
          </p:nvPr>
        </p:nvSpPr>
        <p:spPr>
          <a:xfrm>
            <a:off x="9922520" y="2589677"/>
            <a:ext cx="629808" cy="629808"/>
          </a:xfrm>
          <a:custGeom>
            <a:avLst/>
            <a:gdLst/>
            <a:ahLst/>
            <a:cxnLst/>
            <a:rect l="l" t="t" r="r" b="b"/>
            <a:pathLst>
              <a:path w="21750" h="21750" extrusionOk="0">
                <a:moveTo>
                  <a:pt x="21750" y="10875"/>
                </a:moveTo>
                <a:cubicBezTo>
                  <a:pt x="21750" y="16879"/>
                  <a:pt x="16880" y="21750"/>
                  <a:pt x="10875" y="21750"/>
                </a:cubicBezTo>
                <a:cubicBezTo>
                  <a:pt x="4871" y="21750"/>
                  <a:pt x="1" y="16879"/>
                  <a:pt x="1" y="10875"/>
                </a:cubicBezTo>
                <a:cubicBezTo>
                  <a:pt x="1" y="4871"/>
                  <a:pt x="4871" y="1"/>
                  <a:pt x="10875" y="1"/>
                </a:cubicBezTo>
                <a:cubicBezTo>
                  <a:pt x="16880" y="1"/>
                  <a:pt x="21750" y="4871"/>
                  <a:pt x="21750" y="10875"/>
                </a:cubicBezTo>
                <a:close/>
              </a:path>
            </a:pathLst>
          </a:custGeom>
          <a:solidFill>
            <a:schemeClr val="lt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90204"/>
              <a:cs typeface="Arial" panose="020B0604020202090204"/>
              <a:sym typeface="Arial" panose="020B0604020202090204"/>
            </a:endParaRPr>
          </a:p>
        </p:txBody>
      </p:sp>
      <p:sp>
        <p:nvSpPr>
          <p:cNvPr id="29" name="Google Shape;465;p25"/>
          <p:cNvSpPr/>
          <p:nvPr userDrawn="1">
            <p:custDataLst>
              <p:tags r:id="rId17"/>
            </p:custDataLst>
          </p:nvPr>
        </p:nvSpPr>
        <p:spPr>
          <a:xfrm>
            <a:off x="10010422" y="3619213"/>
            <a:ext cx="1005549" cy="411503"/>
          </a:xfrm>
          <a:custGeom>
            <a:avLst/>
            <a:gdLst/>
            <a:ahLst/>
            <a:cxnLst/>
            <a:rect l="l" t="t" r="r" b="b"/>
            <a:pathLst>
              <a:path w="34726" h="14211" extrusionOk="0">
                <a:moveTo>
                  <a:pt x="6972" y="234"/>
                </a:moveTo>
                <a:lnTo>
                  <a:pt x="27687" y="0"/>
                </a:lnTo>
                <a:cubicBezTo>
                  <a:pt x="31556" y="0"/>
                  <a:pt x="34692" y="3103"/>
                  <a:pt x="34692" y="6972"/>
                </a:cubicBezTo>
                <a:lnTo>
                  <a:pt x="34692" y="6972"/>
                </a:lnTo>
                <a:cubicBezTo>
                  <a:pt x="34725" y="10808"/>
                  <a:pt x="31623" y="13977"/>
                  <a:pt x="27753" y="13977"/>
                </a:cubicBezTo>
                <a:lnTo>
                  <a:pt x="7039" y="14211"/>
                </a:lnTo>
                <a:cubicBezTo>
                  <a:pt x="3203" y="14211"/>
                  <a:pt x="34" y="11108"/>
                  <a:pt x="34" y="7239"/>
                </a:cubicBezTo>
                <a:lnTo>
                  <a:pt x="34" y="7239"/>
                </a:lnTo>
                <a:cubicBezTo>
                  <a:pt x="0" y="3369"/>
                  <a:pt x="3136" y="234"/>
                  <a:pt x="6972" y="234"/>
                </a:cubicBezTo>
                <a:close/>
              </a:path>
            </a:pathLst>
          </a:custGeom>
          <a:solidFill>
            <a:schemeClr val="lt2"/>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90204"/>
              <a:cs typeface="Arial" panose="020B0604020202090204"/>
              <a:sym typeface="Arial" panose="020B0604020202090204"/>
            </a:endParaRPr>
          </a:p>
        </p:txBody>
      </p:sp>
      <p:sp>
        <p:nvSpPr>
          <p:cNvPr id="30" name="Google Shape;466;p25"/>
          <p:cNvSpPr/>
          <p:nvPr userDrawn="1">
            <p:custDataLst>
              <p:tags r:id="rId18"/>
            </p:custDataLst>
          </p:nvPr>
        </p:nvSpPr>
        <p:spPr>
          <a:xfrm>
            <a:off x="9802772" y="3442369"/>
            <a:ext cx="868381" cy="765123"/>
          </a:xfrm>
          <a:custGeom>
            <a:avLst/>
            <a:gdLst/>
            <a:ahLst/>
            <a:cxnLst/>
            <a:rect l="l" t="t" r="r" b="b"/>
            <a:pathLst>
              <a:path w="29989" h="26423" extrusionOk="0">
                <a:moveTo>
                  <a:pt x="15014" y="0"/>
                </a:moveTo>
                <a:cubicBezTo>
                  <a:pt x="13357" y="0"/>
                  <a:pt x="11672" y="313"/>
                  <a:pt x="10041" y="971"/>
                </a:cubicBezTo>
                <a:cubicBezTo>
                  <a:pt x="3269" y="3707"/>
                  <a:pt x="0" y="11412"/>
                  <a:pt x="2769" y="18150"/>
                </a:cubicBezTo>
                <a:cubicBezTo>
                  <a:pt x="4849" y="23298"/>
                  <a:pt x="9801" y="26422"/>
                  <a:pt x="15017" y="26422"/>
                </a:cubicBezTo>
                <a:cubicBezTo>
                  <a:pt x="16661" y="26422"/>
                  <a:pt x="18333" y="26111"/>
                  <a:pt x="19948" y="25456"/>
                </a:cubicBezTo>
                <a:cubicBezTo>
                  <a:pt x="26720" y="22720"/>
                  <a:pt x="29989" y="15015"/>
                  <a:pt x="27253" y="8243"/>
                </a:cubicBezTo>
                <a:cubicBezTo>
                  <a:pt x="25177" y="3103"/>
                  <a:pt x="20236" y="0"/>
                  <a:pt x="15014" y="0"/>
                </a:cubicBezTo>
                <a:close/>
              </a:path>
            </a:pathLst>
          </a:custGeom>
          <a:solidFill>
            <a:srgbClr val="7AAFD5"/>
          </a:solidFill>
          <a:ln>
            <a:solidFill>
              <a:srgbClr val="7AAFD5"/>
            </a:solid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90204"/>
              <a:cs typeface="Arial" panose="020B0604020202090204"/>
              <a:sym typeface="Arial" panose="020B0604020202090204"/>
            </a:endParaRPr>
          </a:p>
        </p:txBody>
      </p:sp>
      <p:sp>
        <p:nvSpPr>
          <p:cNvPr id="31" name="Google Shape;467;p25"/>
          <p:cNvSpPr/>
          <p:nvPr userDrawn="1">
            <p:custDataLst>
              <p:tags r:id="rId19"/>
            </p:custDataLst>
          </p:nvPr>
        </p:nvSpPr>
        <p:spPr>
          <a:xfrm>
            <a:off x="10745388" y="3752454"/>
            <a:ext cx="144899" cy="144957"/>
          </a:xfrm>
          <a:custGeom>
            <a:avLst/>
            <a:gdLst/>
            <a:ahLst/>
            <a:cxnLst/>
            <a:rect l="l" t="t" r="r" b="b"/>
            <a:pathLst>
              <a:path w="5004" h="5006" extrusionOk="0">
                <a:moveTo>
                  <a:pt x="2562" y="1"/>
                </a:moveTo>
                <a:cubicBezTo>
                  <a:pt x="2542" y="1"/>
                  <a:pt x="2522" y="1"/>
                  <a:pt x="2502" y="2"/>
                </a:cubicBezTo>
                <a:cubicBezTo>
                  <a:pt x="1101" y="2"/>
                  <a:pt x="0" y="1102"/>
                  <a:pt x="0" y="2504"/>
                </a:cubicBezTo>
                <a:cubicBezTo>
                  <a:pt x="0" y="3871"/>
                  <a:pt x="1101" y="5005"/>
                  <a:pt x="2502" y="5005"/>
                </a:cubicBezTo>
                <a:cubicBezTo>
                  <a:pt x="3903" y="5005"/>
                  <a:pt x="5004" y="3871"/>
                  <a:pt x="5004" y="2504"/>
                </a:cubicBezTo>
                <a:cubicBezTo>
                  <a:pt x="5004" y="1123"/>
                  <a:pt x="3934" y="1"/>
                  <a:pt x="2562" y="1"/>
                </a:cubicBezTo>
                <a:close/>
              </a:path>
            </a:pathLst>
          </a:custGeom>
          <a:solidFill>
            <a:srgbClr val="7AAFD5"/>
          </a:solidFill>
          <a:ln>
            <a:solidFill>
              <a:srgbClr val="7AAFD5"/>
            </a:solid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90204"/>
              <a:cs typeface="Arial" panose="020B0604020202090204"/>
              <a:sym typeface="Arial" panose="020B0604020202090204"/>
            </a:endParaRPr>
          </a:p>
        </p:txBody>
      </p:sp>
      <p:sp>
        <p:nvSpPr>
          <p:cNvPr id="32" name="Google Shape;468;p25"/>
          <p:cNvSpPr/>
          <p:nvPr userDrawn="1">
            <p:custDataLst>
              <p:tags r:id="rId20"/>
            </p:custDataLst>
          </p:nvPr>
        </p:nvSpPr>
        <p:spPr>
          <a:xfrm>
            <a:off x="9922520" y="3510089"/>
            <a:ext cx="629808" cy="629779"/>
          </a:xfrm>
          <a:custGeom>
            <a:avLst/>
            <a:gdLst/>
            <a:ahLst/>
            <a:cxnLst/>
            <a:rect l="l" t="t" r="r" b="b"/>
            <a:pathLst>
              <a:path w="21750" h="21749" extrusionOk="0">
                <a:moveTo>
                  <a:pt x="21750" y="10875"/>
                </a:moveTo>
                <a:cubicBezTo>
                  <a:pt x="21750" y="16879"/>
                  <a:pt x="16880" y="21749"/>
                  <a:pt x="10875" y="21749"/>
                </a:cubicBezTo>
                <a:cubicBezTo>
                  <a:pt x="4871" y="21749"/>
                  <a:pt x="1" y="16879"/>
                  <a:pt x="1" y="10875"/>
                </a:cubicBezTo>
                <a:cubicBezTo>
                  <a:pt x="1" y="4870"/>
                  <a:pt x="4871" y="0"/>
                  <a:pt x="10875" y="0"/>
                </a:cubicBezTo>
                <a:cubicBezTo>
                  <a:pt x="16880" y="0"/>
                  <a:pt x="21750" y="4870"/>
                  <a:pt x="21750" y="10875"/>
                </a:cubicBezTo>
                <a:close/>
              </a:path>
            </a:pathLst>
          </a:custGeom>
          <a:solidFill>
            <a:schemeClr val="lt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90204"/>
              <a:cs typeface="Arial" panose="020B0604020202090204"/>
              <a:sym typeface="Arial" panose="020B0604020202090204"/>
            </a:endParaRPr>
          </a:p>
        </p:txBody>
      </p:sp>
      <p:sp>
        <p:nvSpPr>
          <p:cNvPr id="33" name="Google Shape;480;p25"/>
          <p:cNvSpPr/>
          <p:nvPr userDrawn="1">
            <p:custDataLst>
              <p:tags r:id="rId21"/>
            </p:custDataLst>
          </p:nvPr>
        </p:nvSpPr>
        <p:spPr>
          <a:xfrm>
            <a:off x="10010422" y="4538640"/>
            <a:ext cx="1005549" cy="412459"/>
          </a:xfrm>
          <a:custGeom>
            <a:avLst/>
            <a:gdLst/>
            <a:ahLst/>
            <a:cxnLst/>
            <a:rect l="l" t="t" r="r" b="b"/>
            <a:pathLst>
              <a:path w="34726" h="14244" extrusionOk="0">
                <a:moveTo>
                  <a:pt x="6972" y="234"/>
                </a:moveTo>
                <a:lnTo>
                  <a:pt x="27687" y="34"/>
                </a:lnTo>
                <a:cubicBezTo>
                  <a:pt x="31556" y="0"/>
                  <a:pt x="34692" y="3136"/>
                  <a:pt x="34692" y="6972"/>
                </a:cubicBezTo>
                <a:lnTo>
                  <a:pt x="34692" y="6972"/>
                </a:lnTo>
                <a:cubicBezTo>
                  <a:pt x="34725" y="10842"/>
                  <a:pt x="31623" y="13977"/>
                  <a:pt x="27753" y="14011"/>
                </a:cubicBezTo>
                <a:lnTo>
                  <a:pt x="7039" y="14211"/>
                </a:lnTo>
                <a:cubicBezTo>
                  <a:pt x="3203" y="14244"/>
                  <a:pt x="34" y="11108"/>
                  <a:pt x="34" y="7272"/>
                </a:cubicBezTo>
                <a:lnTo>
                  <a:pt x="34" y="7272"/>
                </a:lnTo>
                <a:cubicBezTo>
                  <a:pt x="0" y="3403"/>
                  <a:pt x="3136" y="267"/>
                  <a:pt x="6972" y="234"/>
                </a:cubicBezTo>
                <a:close/>
              </a:path>
            </a:pathLst>
          </a:custGeom>
          <a:solidFill>
            <a:schemeClr val="lt2"/>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90204"/>
              <a:cs typeface="Arial" panose="020B0604020202090204"/>
              <a:sym typeface="Arial" panose="020B0604020202090204"/>
            </a:endParaRPr>
          </a:p>
        </p:txBody>
      </p:sp>
      <p:sp>
        <p:nvSpPr>
          <p:cNvPr id="34" name="Google Shape;481;p25"/>
          <p:cNvSpPr/>
          <p:nvPr userDrawn="1">
            <p:custDataLst>
              <p:tags r:id="rId22"/>
            </p:custDataLst>
          </p:nvPr>
        </p:nvSpPr>
        <p:spPr>
          <a:xfrm>
            <a:off x="9854916" y="4361911"/>
            <a:ext cx="765035" cy="765991"/>
          </a:xfrm>
          <a:custGeom>
            <a:avLst/>
            <a:gdLst/>
            <a:ahLst/>
            <a:cxnLst/>
            <a:rect l="l" t="t" r="r" b="b"/>
            <a:pathLst>
              <a:path w="26420" h="26453" extrusionOk="0">
                <a:moveTo>
                  <a:pt x="13210" y="0"/>
                </a:moveTo>
                <a:cubicBezTo>
                  <a:pt x="5938" y="0"/>
                  <a:pt x="1" y="5938"/>
                  <a:pt x="1" y="13210"/>
                </a:cubicBezTo>
                <a:cubicBezTo>
                  <a:pt x="1" y="20515"/>
                  <a:pt x="5938" y="26452"/>
                  <a:pt x="13210" y="26452"/>
                </a:cubicBezTo>
                <a:cubicBezTo>
                  <a:pt x="20515" y="26452"/>
                  <a:pt x="26420" y="20515"/>
                  <a:pt x="26420" y="13210"/>
                </a:cubicBezTo>
                <a:cubicBezTo>
                  <a:pt x="26420" y="5938"/>
                  <a:pt x="20515" y="0"/>
                  <a:pt x="13210" y="0"/>
                </a:cubicBezTo>
                <a:close/>
              </a:path>
            </a:pathLst>
          </a:custGeom>
          <a:solidFill>
            <a:srgbClr val="7AAFD5"/>
          </a:solidFill>
          <a:ln>
            <a:solidFill>
              <a:srgbClr val="7AAFD5"/>
            </a:solid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90204"/>
              <a:cs typeface="Arial" panose="020B0604020202090204"/>
              <a:sym typeface="Arial" panose="020B0604020202090204"/>
            </a:endParaRPr>
          </a:p>
        </p:txBody>
      </p:sp>
      <p:sp>
        <p:nvSpPr>
          <p:cNvPr id="35" name="Google Shape;482;p25"/>
          <p:cNvSpPr/>
          <p:nvPr userDrawn="1">
            <p:custDataLst>
              <p:tags r:id="rId23"/>
            </p:custDataLst>
          </p:nvPr>
        </p:nvSpPr>
        <p:spPr>
          <a:xfrm>
            <a:off x="10745388" y="4671910"/>
            <a:ext cx="144899" cy="145884"/>
          </a:xfrm>
          <a:custGeom>
            <a:avLst/>
            <a:gdLst/>
            <a:ahLst/>
            <a:cxnLst/>
            <a:rect l="l" t="t" r="r" b="b"/>
            <a:pathLst>
              <a:path w="5004" h="5038" extrusionOk="0">
                <a:moveTo>
                  <a:pt x="2502" y="1"/>
                </a:moveTo>
                <a:cubicBezTo>
                  <a:pt x="1101" y="1"/>
                  <a:pt x="0" y="1135"/>
                  <a:pt x="0" y="2503"/>
                </a:cubicBezTo>
                <a:cubicBezTo>
                  <a:pt x="0" y="3904"/>
                  <a:pt x="1101" y="5038"/>
                  <a:pt x="2502" y="5038"/>
                </a:cubicBezTo>
                <a:cubicBezTo>
                  <a:pt x="3903" y="5038"/>
                  <a:pt x="5004" y="3904"/>
                  <a:pt x="5004" y="2503"/>
                </a:cubicBezTo>
                <a:cubicBezTo>
                  <a:pt x="5004" y="1135"/>
                  <a:pt x="3903" y="1"/>
                  <a:pt x="2502" y="1"/>
                </a:cubicBezTo>
                <a:close/>
              </a:path>
            </a:pathLst>
          </a:custGeom>
          <a:solidFill>
            <a:srgbClr val="7AAFD5"/>
          </a:solidFill>
          <a:ln>
            <a:solidFill>
              <a:srgbClr val="7AAFD5"/>
            </a:solid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90204"/>
              <a:cs typeface="Arial" panose="020B0604020202090204"/>
              <a:sym typeface="Arial" panose="020B0604020202090204"/>
            </a:endParaRPr>
          </a:p>
        </p:txBody>
      </p:sp>
      <p:sp>
        <p:nvSpPr>
          <p:cNvPr id="36" name="Google Shape;483;p25"/>
          <p:cNvSpPr/>
          <p:nvPr userDrawn="1">
            <p:custDataLst>
              <p:tags r:id="rId24"/>
            </p:custDataLst>
          </p:nvPr>
        </p:nvSpPr>
        <p:spPr>
          <a:xfrm>
            <a:off x="9922520" y="4430472"/>
            <a:ext cx="629808" cy="628852"/>
          </a:xfrm>
          <a:custGeom>
            <a:avLst/>
            <a:gdLst/>
            <a:ahLst/>
            <a:cxnLst/>
            <a:rect l="l" t="t" r="r" b="b"/>
            <a:pathLst>
              <a:path w="21750" h="21717" extrusionOk="0">
                <a:moveTo>
                  <a:pt x="21750" y="10842"/>
                </a:moveTo>
                <a:cubicBezTo>
                  <a:pt x="21750" y="16879"/>
                  <a:pt x="16880" y="21716"/>
                  <a:pt x="10875" y="21716"/>
                </a:cubicBezTo>
                <a:cubicBezTo>
                  <a:pt x="4871" y="21716"/>
                  <a:pt x="1" y="16879"/>
                  <a:pt x="1" y="10842"/>
                </a:cubicBezTo>
                <a:cubicBezTo>
                  <a:pt x="1" y="4837"/>
                  <a:pt x="4871" y="0"/>
                  <a:pt x="10875" y="0"/>
                </a:cubicBezTo>
                <a:cubicBezTo>
                  <a:pt x="16880" y="0"/>
                  <a:pt x="21750" y="4837"/>
                  <a:pt x="21750" y="10842"/>
                </a:cubicBezTo>
                <a:close/>
              </a:path>
            </a:pathLst>
          </a:custGeom>
          <a:solidFill>
            <a:schemeClr val="lt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90204"/>
              <a:cs typeface="Arial" panose="020B0604020202090204"/>
              <a:sym typeface="Arial" panose="020B0604020202090204"/>
            </a:endParaRPr>
          </a:p>
        </p:txBody>
      </p:sp>
      <p:sp>
        <p:nvSpPr>
          <p:cNvPr id="37" name="Google Shape;489;p25"/>
          <p:cNvSpPr/>
          <p:nvPr userDrawn="1">
            <p:custDataLst>
              <p:tags r:id="rId25"/>
            </p:custDataLst>
          </p:nvPr>
        </p:nvSpPr>
        <p:spPr>
          <a:xfrm>
            <a:off x="6294346" y="1772885"/>
            <a:ext cx="4695600" cy="411600"/>
          </a:xfrm>
          <a:prstGeom prst="roundRect">
            <a:avLst>
              <a:gd name="adj" fmla="val 50000"/>
            </a:avLst>
          </a:prstGeom>
          <a:solidFill>
            <a:schemeClr val="lt2"/>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90204"/>
              <a:cs typeface="Arial" panose="020B0604020202090204"/>
              <a:sym typeface="Arial" panose="020B0604020202090204"/>
            </a:endParaRPr>
          </a:p>
        </p:txBody>
      </p:sp>
      <p:cxnSp>
        <p:nvCxnSpPr>
          <p:cNvPr id="43" name="Google Shape;501;p25"/>
          <p:cNvCxnSpPr/>
          <p:nvPr userDrawn="1">
            <p:custDataLst>
              <p:tags r:id="rId26"/>
            </p:custDataLst>
          </p:nvPr>
        </p:nvCxnSpPr>
        <p:spPr>
          <a:xfrm flipH="1">
            <a:off x="8281283" y="3133024"/>
            <a:ext cx="3200" cy="459200"/>
          </a:xfrm>
          <a:prstGeom prst="straightConnector1">
            <a:avLst/>
          </a:prstGeom>
          <a:noFill/>
          <a:ln w="9525" cap="flat" cmpd="sng">
            <a:solidFill>
              <a:schemeClr val="dk2"/>
            </a:solidFill>
            <a:prstDash val="solid"/>
            <a:round/>
            <a:headEnd type="none" w="med" len="med"/>
            <a:tailEnd type="triangle" w="med" len="med"/>
          </a:ln>
        </p:spPr>
      </p:cxnSp>
      <p:cxnSp>
        <p:nvCxnSpPr>
          <p:cNvPr id="44" name="Google Shape;503;p25"/>
          <p:cNvCxnSpPr/>
          <p:nvPr userDrawn="1">
            <p:custDataLst>
              <p:tags r:id="rId27"/>
            </p:custDataLst>
          </p:nvPr>
        </p:nvCxnSpPr>
        <p:spPr>
          <a:xfrm rot="10800000">
            <a:off x="8281168" y="4056394"/>
            <a:ext cx="0" cy="459200"/>
          </a:xfrm>
          <a:prstGeom prst="straightConnector1">
            <a:avLst/>
          </a:prstGeom>
          <a:noFill/>
          <a:ln w="9525" cap="flat" cmpd="sng">
            <a:solidFill>
              <a:schemeClr val="dk2"/>
            </a:solidFill>
            <a:prstDash val="solid"/>
            <a:round/>
            <a:headEnd type="none" w="med" len="med"/>
            <a:tailEnd type="triangle" w="med" len="med"/>
          </a:ln>
        </p:spPr>
      </p:cxnSp>
      <p:cxnSp>
        <p:nvCxnSpPr>
          <p:cNvPr id="45" name="Google Shape;504;p25"/>
          <p:cNvCxnSpPr/>
          <p:nvPr userDrawn="1">
            <p:custDataLst>
              <p:tags r:id="rId28"/>
            </p:custDataLst>
          </p:nvPr>
        </p:nvCxnSpPr>
        <p:spPr>
          <a:xfrm>
            <a:off x="8281168" y="4979594"/>
            <a:ext cx="0" cy="459600"/>
          </a:xfrm>
          <a:prstGeom prst="straightConnector1">
            <a:avLst/>
          </a:prstGeom>
          <a:noFill/>
          <a:ln w="9525" cap="flat" cmpd="sng">
            <a:solidFill>
              <a:schemeClr val="dk2"/>
            </a:solidFill>
            <a:prstDash val="solid"/>
            <a:round/>
            <a:headEnd type="none" w="med" len="med"/>
            <a:tailEnd type="triangle" w="med" len="med"/>
          </a:ln>
        </p:spPr>
      </p:cxnSp>
      <p:sp>
        <p:nvSpPr>
          <p:cNvPr id="46" name="Shape 1722"/>
          <p:cNvSpPr/>
          <p:nvPr userDrawn="1">
            <p:custDataLst>
              <p:tags r:id="rId29"/>
            </p:custDataLst>
          </p:nvPr>
        </p:nvSpPr>
        <p:spPr>
          <a:xfrm>
            <a:off x="7623234" y="1859533"/>
            <a:ext cx="2037824" cy="324909"/>
          </a:xfrm>
          <a:prstGeom prst="rect">
            <a:avLst/>
          </a:prstGeom>
          <a:ln w="12700">
            <a:miter lim="400000"/>
          </a:ln>
        </p:spPr>
        <p:txBody>
          <a:bodyPr lIns="0" tIns="0" rIns="0" bIns="0" anchor="ctr"/>
          <a:lstStyle>
            <a:lvl1pPr>
              <a:defRPr sz="3000"/>
            </a:lvl1pPr>
          </a:lstStyle>
          <a:p>
            <a:r>
              <a:rPr sz="2000" dirty="0">
                <a:solidFill>
                  <a:prstClr val="black"/>
                </a:solidFill>
                <a:latin typeface="思源黑体 CN Heavy" panose="020B0A00000000000000" pitchFamily="34" charset="-122"/>
                <a:ea typeface="思源黑体 CN Heavy" panose="020B0A00000000000000" pitchFamily="34" charset="-122"/>
              </a:rPr>
              <a:t>Your text</a:t>
            </a:r>
          </a:p>
        </p:txBody>
      </p:sp>
      <p:sp>
        <p:nvSpPr>
          <p:cNvPr id="47" name="Shape 1722"/>
          <p:cNvSpPr/>
          <p:nvPr userDrawn="1">
            <p:custDataLst>
              <p:tags r:id="rId30"/>
            </p:custDataLst>
          </p:nvPr>
        </p:nvSpPr>
        <p:spPr>
          <a:xfrm>
            <a:off x="7623234" y="2750456"/>
            <a:ext cx="2037824" cy="324909"/>
          </a:xfrm>
          <a:prstGeom prst="rect">
            <a:avLst/>
          </a:prstGeom>
          <a:ln w="12700">
            <a:miter lim="400000"/>
          </a:ln>
        </p:spPr>
        <p:txBody>
          <a:bodyPr lIns="0" tIns="0" rIns="0" bIns="0" anchor="ctr"/>
          <a:lstStyle>
            <a:lvl1pPr>
              <a:defRPr sz="3000"/>
            </a:lvl1pPr>
          </a:lstStyle>
          <a:p>
            <a:r>
              <a:rPr sz="2000" dirty="0">
                <a:solidFill>
                  <a:prstClr val="black"/>
                </a:solidFill>
                <a:latin typeface="思源黑体 CN Heavy" panose="020B0A00000000000000" pitchFamily="34" charset="-122"/>
                <a:ea typeface="思源黑体 CN Heavy" panose="020B0A00000000000000" pitchFamily="34" charset="-122"/>
              </a:rPr>
              <a:t>Your text</a:t>
            </a:r>
          </a:p>
        </p:txBody>
      </p:sp>
      <p:sp>
        <p:nvSpPr>
          <p:cNvPr id="48" name="Shape 1722"/>
          <p:cNvSpPr/>
          <p:nvPr userDrawn="1">
            <p:custDataLst>
              <p:tags r:id="rId31"/>
            </p:custDataLst>
          </p:nvPr>
        </p:nvSpPr>
        <p:spPr>
          <a:xfrm>
            <a:off x="7623234" y="3673826"/>
            <a:ext cx="2037824" cy="324909"/>
          </a:xfrm>
          <a:prstGeom prst="rect">
            <a:avLst/>
          </a:prstGeom>
          <a:ln w="12700">
            <a:miter lim="400000"/>
          </a:ln>
        </p:spPr>
        <p:txBody>
          <a:bodyPr lIns="0" tIns="0" rIns="0" bIns="0" anchor="ctr"/>
          <a:lstStyle>
            <a:lvl1pPr>
              <a:defRPr sz="3000"/>
            </a:lvl1pPr>
          </a:lstStyle>
          <a:p>
            <a:r>
              <a:rPr sz="2000" dirty="0">
                <a:solidFill>
                  <a:prstClr val="black"/>
                </a:solidFill>
                <a:latin typeface="思源黑体 CN Heavy" panose="020B0A00000000000000" pitchFamily="34" charset="-122"/>
                <a:ea typeface="思源黑体 CN Heavy" panose="020B0A00000000000000" pitchFamily="34" charset="-122"/>
              </a:rPr>
              <a:t>Your text</a:t>
            </a:r>
          </a:p>
        </p:txBody>
      </p:sp>
      <p:sp>
        <p:nvSpPr>
          <p:cNvPr id="51" name="Shape 1722"/>
          <p:cNvSpPr/>
          <p:nvPr userDrawn="1">
            <p:custDataLst>
              <p:tags r:id="rId32"/>
            </p:custDataLst>
          </p:nvPr>
        </p:nvSpPr>
        <p:spPr>
          <a:xfrm>
            <a:off x="7630517" y="4588906"/>
            <a:ext cx="2037824" cy="324909"/>
          </a:xfrm>
          <a:prstGeom prst="rect">
            <a:avLst/>
          </a:prstGeom>
          <a:ln w="12700">
            <a:miter lim="400000"/>
          </a:ln>
        </p:spPr>
        <p:txBody>
          <a:bodyPr lIns="0" tIns="0" rIns="0" bIns="0" anchor="ctr"/>
          <a:lstStyle>
            <a:lvl1pPr>
              <a:defRPr sz="3000"/>
            </a:lvl1pPr>
          </a:lstStyle>
          <a:p>
            <a:r>
              <a:rPr sz="2000" dirty="0">
                <a:solidFill>
                  <a:prstClr val="black"/>
                </a:solidFill>
                <a:latin typeface="思源黑体 CN Heavy" panose="020B0A00000000000000" pitchFamily="34" charset="-122"/>
                <a:ea typeface="思源黑体 CN Heavy" panose="020B0A00000000000000" pitchFamily="34" charset="-122"/>
              </a:rPr>
              <a:t>Your text</a:t>
            </a:r>
          </a:p>
        </p:txBody>
      </p:sp>
      <p:sp>
        <p:nvSpPr>
          <p:cNvPr id="52" name="Shape 1722"/>
          <p:cNvSpPr/>
          <p:nvPr userDrawn="1">
            <p:custDataLst>
              <p:tags r:id="rId33"/>
            </p:custDataLst>
          </p:nvPr>
        </p:nvSpPr>
        <p:spPr>
          <a:xfrm>
            <a:off x="7630517" y="5488002"/>
            <a:ext cx="2037824" cy="324909"/>
          </a:xfrm>
          <a:prstGeom prst="rect">
            <a:avLst/>
          </a:prstGeom>
          <a:ln w="12700">
            <a:miter lim="400000"/>
          </a:ln>
        </p:spPr>
        <p:txBody>
          <a:bodyPr lIns="0" tIns="0" rIns="0" bIns="0" anchor="ctr"/>
          <a:lstStyle>
            <a:lvl1pPr>
              <a:defRPr sz="3000"/>
            </a:lvl1pPr>
          </a:lstStyle>
          <a:p>
            <a:r>
              <a:rPr sz="2000" dirty="0">
                <a:solidFill>
                  <a:prstClr val="black"/>
                </a:solidFill>
                <a:latin typeface="思源黑体 CN Heavy" panose="020B0A00000000000000" pitchFamily="34" charset="-122"/>
                <a:ea typeface="思源黑体 CN Heavy" panose="020B0A00000000000000" pitchFamily="34" charset="-122"/>
              </a:rPr>
              <a:t>Your text</a:t>
            </a:r>
          </a:p>
        </p:txBody>
      </p:sp>
      <p:sp>
        <p:nvSpPr>
          <p:cNvPr id="53" name="Shape 1722"/>
          <p:cNvSpPr/>
          <p:nvPr userDrawn="1">
            <p:custDataLst>
              <p:tags r:id="rId34"/>
            </p:custDataLst>
          </p:nvPr>
        </p:nvSpPr>
        <p:spPr>
          <a:xfrm>
            <a:off x="10178941" y="2713648"/>
            <a:ext cx="267705" cy="411600"/>
          </a:xfrm>
          <a:prstGeom prst="rect">
            <a:avLst/>
          </a:prstGeom>
          <a:ln w="12700">
            <a:miter lim="400000"/>
          </a:ln>
        </p:spPr>
        <p:txBody>
          <a:bodyPr lIns="0" tIns="0" rIns="0" bIns="0" anchor="ctr"/>
          <a:lstStyle>
            <a:lvl1pPr>
              <a:defRPr sz="3000"/>
            </a:lvl1pPr>
          </a:lstStyle>
          <a:p>
            <a:r>
              <a:rPr lang="en-US" sz="2000" dirty="0">
                <a:solidFill>
                  <a:prstClr val="black"/>
                </a:solidFill>
                <a:latin typeface="思源黑体 CN Heavy" panose="020B0A00000000000000" pitchFamily="34" charset="-122"/>
                <a:ea typeface="思源黑体 CN Heavy" panose="020B0A00000000000000" pitchFamily="34" charset="-122"/>
              </a:rPr>
              <a:t>1</a:t>
            </a:r>
            <a:endParaRPr sz="2000" dirty="0">
              <a:solidFill>
                <a:prstClr val="black"/>
              </a:solidFill>
              <a:latin typeface="思源黑体 CN Heavy" panose="020B0A00000000000000" pitchFamily="34" charset="-122"/>
              <a:ea typeface="思源黑体 CN Heavy" panose="020B0A00000000000000" pitchFamily="34" charset="-122"/>
            </a:endParaRPr>
          </a:p>
        </p:txBody>
      </p:sp>
      <p:sp>
        <p:nvSpPr>
          <p:cNvPr id="54" name="Shape 1722"/>
          <p:cNvSpPr/>
          <p:nvPr userDrawn="1">
            <p:custDataLst>
              <p:tags r:id="rId35"/>
            </p:custDataLst>
          </p:nvPr>
        </p:nvSpPr>
        <p:spPr>
          <a:xfrm>
            <a:off x="10170246" y="3601541"/>
            <a:ext cx="267705" cy="411600"/>
          </a:xfrm>
          <a:prstGeom prst="rect">
            <a:avLst/>
          </a:prstGeom>
          <a:ln w="12700">
            <a:miter lim="400000"/>
          </a:ln>
        </p:spPr>
        <p:txBody>
          <a:bodyPr lIns="0" tIns="0" rIns="0" bIns="0" anchor="ctr"/>
          <a:lstStyle>
            <a:lvl1pPr>
              <a:defRPr sz="3000"/>
            </a:lvl1pPr>
          </a:lstStyle>
          <a:p>
            <a:r>
              <a:rPr lang="en-US" sz="2000" dirty="0">
                <a:solidFill>
                  <a:prstClr val="black"/>
                </a:solidFill>
                <a:latin typeface="思源黑体 CN Heavy" panose="020B0A00000000000000" pitchFamily="34" charset="-122"/>
                <a:ea typeface="思源黑体 CN Heavy" panose="020B0A00000000000000" pitchFamily="34" charset="-122"/>
              </a:rPr>
              <a:t>2</a:t>
            </a:r>
            <a:endParaRPr sz="2000" dirty="0">
              <a:solidFill>
                <a:prstClr val="black"/>
              </a:solidFill>
              <a:latin typeface="思源黑体 CN Heavy" panose="020B0A00000000000000" pitchFamily="34" charset="-122"/>
              <a:ea typeface="思源黑体 CN Heavy" panose="020B0A00000000000000" pitchFamily="34" charset="-122"/>
            </a:endParaRPr>
          </a:p>
        </p:txBody>
      </p:sp>
      <p:sp>
        <p:nvSpPr>
          <p:cNvPr id="55" name="Shape 1722"/>
          <p:cNvSpPr/>
          <p:nvPr userDrawn="1">
            <p:custDataLst>
              <p:tags r:id="rId36"/>
            </p:custDataLst>
          </p:nvPr>
        </p:nvSpPr>
        <p:spPr>
          <a:xfrm>
            <a:off x="10150238" y="4559078"/>
            <a:ext cx="267705" cy="411600"/>
          </a:xfrm>
          <a:prstGeom prst="rect">
            <a:avLst/>
          </a:prstGeom>
          <a:ln w="12700">
            <a:miter lim="400000"/>
          </a:ln>
        </p:spPr>
        <p:txBody>
          <a:bodyPr lIns="0" tIns="0" rIns="0" bIns="0" anchor="ctr"/>
          <a:lstStyle>
            <a:lvl1pPr>
              <a:defRPr sz="3000"/>
            </a:lvl1pPr>
          </a:lstStyle>
          <a:p>
            <a:r>
              <a:rPr lang="en-US" sz="2000" dirty="0">
                <a:solidFill>
                  <a:prstClr val="black"/>
                </a:solidFill>
                <a:latin typeface="思源黑体 CN Heavy" panose="020B0A00000000000000" pitchFamily="34" charset="-122"/>
                <a:ea typeface="思源黑体 CN Heavy" panose="020B0A00000000000000" pitchFamily="34" charset="-122"/>
              </a:rPr>
              <a:t>3</a:t>
            </a:r>
            <a:endParaRPr sz="2000" dirty="0">
              <a:solidFill>
                <a:prstClr val="black"/>
              </a:solidFill>
              <a:latin typeface="思源黑体 CN Heavy" panose="020B0A00000000000000" pitchFamily="34" charset="-122"/>
              <a:ea typeface="思源黑体 CN Heavy" panose="020B0A00000000000000" pitchFamily="34" charset="-122"/>
            </a:endParaRPr>
          </a:p>
        </p:txBody>
      </p:sp>
      <p:sp>
        <p:nvSpPr>
          <p:cNvPr id="56" name="Shape 1722"/>
          <p:cNvSpPr/>
          <p:nvPr userDrawn="1">
            <p:custDataLst>
              <p:tags r:id="rId37"/>
            </p:custDataLst>
          </p:nvPr>
        </p:nvSpPr>
        <p:spPr>
          <a:xfrm>
            <a:off x="10155052" y="5453356"/>
            <a:ext cx="267705" cy="411600"/>
          </a:xfrm>
          <a:prstGeom prst="rect">
            <a:avLst/>
          </a:prstGeom>
          <a:ln w="12700">
            <a:miter lim="400000"/>
          </a:ln>
        </p:spPr>
        <p:txBody>
          <a:bodyPr lIns="0" tIns="0" rIns="0" bIns="0" anchor="ctr"/>
          <a:lstStyle>
            <a:lvl1pPr>
              <a:defRPr sz="3000"/>
            </a:lvl1pPr>
          </a:lstStyle>
          <a:p>
            <a:r>
              <a:rPr lang="en-US" sz="2000" dirty="0">
                <a:solidFill>
                  <a:prstClr val="black"/>
                </a:solidFill>
                <a:latin typeface="思源黑体 CN Heavy" panose="020B0A00000000000000" pitchFamily="34" charset="-122"/>
                <a:ea typeface="思源黑体 CN Heavy" panose="020B0A00000000000000" pitchFamily="34" charset="-122"/>
              </a:rPr>
              <a:t>4</a:t>
            </a:r>
            <a:endParaRPr sz="2000" dirty="0">
              <a:solidFill>
                <a:prstClr val="black"/>
              </a:solidFill>
              <a:latin typeface="思源黑体 CN Heavy" panose="020B0A00000000000000" pitchFamily="34" charset="-122"/>
              <a:ea typeface="思源黑体 CN Heavy" panose="020B0A00000000000000" pitchFamily="34" charset="-122"/>
            </a:endParaRPr>
          </a:p>
        </p:txBody>
      </p:sp>
      <p:pic>
        <p:nvPicPr>
          <p:cNvPr id="60" name="图片 59"/>
          <p:cNvPicPr>
            <a:picLocks noChangeAspect="1"/>
          </p:cNvPicPr>
          <p:nvPr userDrawn="1">
            <p:custDataLst>
              <p:tags r:id="rId38"/>
            </p:custDataLst>
          </p:nvPr>
        </p:nvPicPr>
        <p:blipFill>
          <a:blip r:embed="rId42" cstate="print">
            <a:extLst>
              <a:ext uri="{28A0092B-C50C-407E-A947-70E740481C1C}">
                <a14:useLocalDpi xmlns:a14="http://schemas.microsoft.com/office/drawing/2010/main" val="0"/>
              </a:ext>
            </a:extLst>
          </a:blip>
          <a:stretch>
            <a:fillRect/>
          </a:stretch>
        </p:blipFill>
        <p:spPr>
          <a:xfrm>
            <a:off x="1244741" y="2830204"/>
            <a:ext cx="4474061" cy="2982707"/>
          </a:xfrm>
          <a:prstGeom prst="roundRect">
            <a:avLst>
              <a:gd name="adj" fmla="val 7407"/>
            </a:avLst>
          </a:prstGeom>
          <a:ln w="28575" cmpd="sng">
            <a:solidFill>
              <a:schemeClr val="accent1">
                <a:shade val="50000"/>
              </a:schemeClr>
            </a:solidFill>
            <a:prstDash val="solid"/>
          </a:ln>
        </p:spPr>
      </p:pic>
      <p:sp>
        <p:nvSpPr>
          <p:cNvPr id="61" name="文本框 60"/>
          <p:cNvSpPr txBox="1"/>
          <p:nvPr userDrawn="1">
            <p:custDataLst>
              <p:tags r:id="rId39"/>
            </p:custDataLst>
          </p:nvPr>
        </p:nvSpPr>
        <p:spPr>
          <a:xfrm>
            <a:off x="1669540" y="1897536"/>
            <a:ext cx="3816859" cy="573811"/>
          </a:xfrm>
          <a:prstGeom prst="rect">
            <a:avLst/>
          </a:prstGeom>
          <a:noFill/>
        </p:spPr>
        <p:txBody>
          <a:bodyPr wrap="square" rtlCol="0">
            <a:spAutoFit/>
          </a:bodyPr>
          <a:lstStyle/>
          <a:p>
            <a:pPr>
              <a:lnSpc>
                <a:spcPct val="150000"/>
              </a:lnSpc>
            </a:pPr>
            <a:r>
              <a:rPr lang="en-US" altLang="zh-CN" sz="1100" dirty="0">
                <a:solidFill>
                  <a:schemeClr val="bg1">
                    <a:lumMod val="65000"/>
                  </a:schemeClr>
                </a:solidFill>
                <a:latin typeface="思源黑体 CN Light" panose="020B0200000000000000" pitchFamily="34" charset="-122"/>
                <a:ea typeface="思源黑体 CN Light" panose="020B0200000000000000" pitchFamily="34" charset="-122"/>
              </a:rPr>
              <a:t>Lorem ipsum dolor sit amet, consectetuer adipiscing elit. Maecenas, Lorem ipsum, Lorem ipsum</a:t>
            </a:r>
            <a:endParaRPr lang="zh-CN" altLang="en-US" sz="1100" dirty="0">
              <a:solidFill>
                <a:schemeClr val="bg1">
                  <a:lumMod val="65000"/>
                </a:schemeClr>
              </a:solidFill>
              <a:latin typeface="思源黑体 CN Light" panose="020B0200000000000000" pitchFamily="34" charset="-122"/>
              <a:ea typeface="思源黑体 CN Light" panose="020B0200000000000000" pitchFamily="34" charset="-122"/>
            </a:endParaRPr>
          </a:p>
        </p:txBody>
      </p:sp>
      <p:sp>
        <p:nvSpPr>
          <p:cNvPr id="62" name="椭圆 61"/>
          <p:cNvSpPr/>
          <p:nvPr userDrawn="1">
            <p:custDataLst>
              <p:tags r:id="rId40"/>
            </p:custDataLst>
          </p:nvPr>
        </p:nvSpPr>
        <p:spPr>
          <a:xfrm>
            <a:off x="1313090" y="2063747"/>
            <a:ext cx="241390" cy="241390"/>
          </a:xfrm>
          <a:prstGeom prst="ellipse">
            <a:avLst/>
          </a:prstGeom>
          <a:solidFill>
            <a:srgbClr val="7AAFD5"/>
          </a:solidFill>
          <a:ln>
            <a:solidFill>
              <a:srgbClr val="7AAF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1000"/>
                                        <p:tgtEl>
                                          <p:spTgt spid="46"/>
                                        </p:tgtEl>
                                      </p:cBhvr>
                                    </p:animEffect>
                                    <p:anim calcmode="lin" valueType="num">
                                      <p:cBhvr>
                                        <p:cTn id="8" dur="1000" fill="hold"/>
                                        <p:tgtEl>
                                          <p:spTgt spid="46"/>
                                        </p:tgtEl>
                                        <p:attrNameLst>
                                          <p:attrName>ppt_x</p:attrName>
                                        </p:attrNameLst>
                                      </p:cBhvr>
                                      <p:tavLst>
                                        <p:tav tm="0">
                                          <p:val>
                                            <p:strVal val="#ppt_x"/>
                                          </p:val>
                                        </p:tav>
                                        <p:tav tm="100000">
                                          <p:val>
                                            <p:strVal val="#ppt_x"/>
                                          </p:val>
                                        </p:tav>
                                      </p:tavLst>
                                    </p:anim>
                                    <p:anim calcmode="lin" valueType="num">
                                      <p:cBhvr>
                                        <p:cTn id="9" dur="1000" fill="hold"/>
                                        <p:tgtEl>
                                          <p:spTgt spid="4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1000"/>
                                        <p:tgtEl>
                                          <p:spTgt spid="47"/>
                                        </p:tgtEl>
                                      </p:cBhvr>
                                    </p:animEffect>
                                    <p:anim calcmode="lin" valueType="num">
                                      <p:cBhvr>
                                        <p:cTn id="13" dur="1000" fill="hold"/>
                                        <p:tgtEl>
                                          <p:spTgt spid="47"/>
                                        </p:tgtEl>
                                        <p:attrNameLst>
                                          <p:attrName>ppt_x</p:attrName>
                                        </p:attrNameLst>
                                      </p:cBhvr>
                                      <p:tavLst>
                                        <p:tav tm="0">
                                          <p:val>
                                            <p:strVal val="#ppt_x"/>
                                          </p:val>
                                        </p:tav>
                                        <p:tav tm="100000">
                                          <p:val>
                                            <p:strVal val="#ppt_x"/>
                                          </p:val>
                                        </p:tav>
                                      </p:tavLst>
                                    </p:anim>
                                    <p:anim calcmode="lin" valueType="num">
                                      <p:cBhvr>
                                        <p:cTn id="14" dur="1000" fill="hold"/>
                                        <p:tgtEl>
                                          <p:spTgt spid="4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1000"/>
                                        <p:tgtEl>
                                          <p:spTgt spid="48"/>
                                        </p:tgtEl>
                                      </p:cBhvr>
                                    </p:animEffect>
                                    <p:anim calcmode="lin" valueType="num">
                                      <p:cBhvr>
                                        <p:cTn id="18" dur="1000" fill="hold"/>
                                        <p:tgtEl>
                                          <p:spTgt spid="48"/>
                                        </p:tgtEl>
                                        <p:attrNameLst>
                                          <p:attrName>ppt_x</p:attrName>
                                        </p:attrNameLst>
                                      </p:cBhvr>
                                      <p:tavLst>
                                        <p:tav tm="0">
                                          <p:val>
                                            <p:strVal val="#ppt_x"/>
                                          </p:val>
                                        </p:tav>
                                        <p:tav tm="100000">
                                          <p:val>
                                            <p:strVal val="#ppt_x"/>
                                          </p:val>
                                        </p:tav>
                                      </p:tavLst>
                                    </p:anim>
                                    <p:anim calcmode="lin" valueType="num">
                                      <p:cBhvr>
                                        <p:cTn id="19" dur="1000" fill="hold"/>
                                        <p:tgtEl>
                                          <p:spTgt spid="4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1000"/>
                                        <p:tgtEl>
                                          <p:spTgt spid="51"/>
                                        </p:tgtEl>
                                      </p:cBhvr>
                                    </p:animEffect>
                                    <p:anim calcmode="lin" valueType="num">
                                      <p:cBhvr>
                                        <p:cTn id="23" dur="1000" fill="hold"/>
                                        <p:tgtEl>
                                          <p:spTgt spid="51"/>
                                        </p:tgtEl>
                                        <p:attrNameLst>
                                          <p:attrName>ppt_x</p:attrName>
                                        </p:attrNameLst>
                                      </p:cBhvr>
                                      <p:tavLst>
                                        <p:tav tm="0">
                                          <p:val>
                                            <p:strVal val="#ppt_x"/>
                                          </p:val>
                                        </p:tav>
                                        <p:tav tm="100000">
                                          <p:val>
                                            <p:strVal val="#ppt_x"/>
                                          </p:val>
                                        </p:tav>
                                      </p:tavLst>
                                    </p:anim>
                                    <p:anim calcmode="lin" valueType="num">
                                      <p:cBhvr>
                                        <p:cTn id="24" dur="1000" fill="hold"/>
                                        <p:tgtEl>
                                          <p:spTgt spid="5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1000"/>
                                        <p:tgtEl>
                                          <p:spTgt spid="52"/>
                                        </p:tgtEl>
                                      </p:cBhvr>
                                    </p:animEffect>
                                    <p:anim calcmode="lin" valueType="num">
                                      <p:cBhvr>
                                        <p:cTn id="28" dur="1000" fill="hold"/>
                                        <p:tgtEl>
                                          <p:spTgt spid="52"/>
                                        </p:tgtEl>
                                        <p:attrNameLst>
                                          <p:attrName>ppt_x</p:attrName>
                                        </p:attrNameLst>
                                      </p:cBhvr>
                                      <p:tavLst>
                                        <p:tav tm="0">
                                          <p:val>
                                            <p:strVal val="#ppt_x"/>
                                          </p:val>
                                        </p:tav>
                                        <p:tav tm="100000">
                                          <p:val>
                                            <p:strVal val="#ppt_x"/>
                                          </p:val>
                                        </p:tav>
                                      </p:tavLst>
                                    </p:anim>
                                    <p:anim calcmode="lin" valueType="num">
                                      <p:cBhvr>
                                        <p:cTn id="29" dur="1000" fill="hold"/>
                                        <p:tgtEl>
                                          <p:spTgt spid="5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fade">
                                      <p:cBhvr>
                                        <p:cTn id="32" dur="1000"/>
                                        <p:tgtEl>
                                          <p:spTgt spid="53"/>
                                        </p:tgtEl>
                                      </p:cBhvr>
                                    </p:animEffect>
                                    <p:anim calcmode="lin" valueType="num">
                                      <p:cBhvr>
                                        <p:cTn id="33" dur="1000" fill="hold"/>
                                        <p:tgtEl>
                                          <p:spTgt spid="53"/>
                                        </p:tgtEl>
                                        <p:attrNameLst>
                                          <p:attrName>ppt_x</p:attrName>
                                        </p:attrNameLst>
                                      </p:cBhvr>
                                      <p:tavLst>
                                        <p:tav tm="0">
                                          <p:val>
                                            <p:strVal val="#ppt_x"/>
                                          </p:val>
                                        </p:tav>
                                        <p:tav tm="100000">
                                          <p:val>
                                            <p:strVal val="#ppt_x"/>
                                          </p:val>
                                        </p:tav>
                                      </p:tavLst>
                                    </p:anim>
                                    <p:anim calcmode="lin" valueType="num">
                                      <p:cBhvr>
                                        <p:cTn id="34" dur="1000" fill="hold"/>
                                        <p:tgtEl>
                                          <p:spTgt spid="5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1000"/>
                                        <p:tgtEl>
                                          <p:spTgt spid="54"/>
                                        </p:tgtEl>
                                      </p:cBhvr>
                                    </p:animEffect>
                                    <p:anim calcmode="lin" valueType="num">
                                      <p:cBhvr>
                                        <p:cTn id="38" dur="1000" fill="hold"/>
                                        <p:tgtEl>
                                          <p:spTgt spid="54"/>
                                        </p:tgtEl>
                                        <p:attrNameLst>
                                          <p:attrName>ppt_x</p:attrName>
                                        </p:attrNameLst>
                                      </p:cBhvr>
                                      <p:tavLst>
                                        <p:tav tm="0">
                                          <p:val>
                                            <p:strVal val="#ppt_x"/>
                                          </p:val>
                                        </p:tav>
                                        <p:tav tm="100000">
                                          <p:val>
                                            <p:strVal val="#ppt_x"/>
                                          </p:val>
                                        </p:tav>
                                      </p:tavLst>
                                    </p:anim>
                                    <p:anim calcmode="lin" valueType="num">
                                      <p:cBhvr>
                                        <p:cTn id="39" dur="1000" fill="hold"/>
                                        <p:tgtEl>
                                          <p:spTgt spid="54"/>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fade">
                                      <p:cBhvr>
                                        <p:cTn id="42" dur="1000"/>
                                        <p:tgtEl>
                                          <p:spTgt spid="55"/>
                                        </p:tgtEl>
                                      </p:cBhvr>
                                    </p:animEffect>
                                    <p:anim calcmode="lin" valueType="num">
                                      <p:cBhvr>
                                        <p:cTn id="43" dur="1000" fill="hold"/>
                                        <p:tgtEl>
                                          <p:spTgt spid="55"/>
                                        </p:tgtEl>
                                        <p:attrNameLst>
                                          <p:attrName>ppt_x</p:attrName>
                                        </p:attrNameLst>
                                      </p:cBhvr>
                                      <p:tavLst>
                                        <p:tav tm="0">
                                          <p:val>
                                            <p:strVal val="#ppt_x"/>
                                          </p:val>
                                        </p:tav>
                                        <p:tav tm="100000">
                                          <p:val>
                                            <p:strVal val="#ppt_x"/>
                                          </p:val>
                                        </p:tav>
                                      </p:tavLst>
                                    </p:anim>
                                    <p:anim calcmode="lin" valueType="num">
                                      <p:cBhvr>
                                        <p:cTn id="44" dur="1000" fill="hold"/>
                                        <p:tgtEl>
                                          <p:spTgt spid="55"/>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fade">
                                      <p:cBhvr>
                                        <p:cTn id="47" dur="1000"/>
                                        <p:tgtEl>
                                          <p:spTgt spid="56"/>
                                        </p:tgtEl>
                                      </p:cBhvr>
                                    </p:animEffect>
                                    <p:anim calcmode="lin" valueType="num">
                                      <p:cBhvr>
                                        <p:cTn id="48" dur="1000" fill="hold"/>
                                        <p:tgtEl>
                                          <p:spTgt spid="56"/>
                                        </p:tgtEl>
                                        <p:attrNameLst>
                                          <p:attrName>ppt_x</p:attrName>
                                        </p:attrNameLst>
                                      </p:cBhvr>
                                      <p:tavLst>
                                        <p:tav tm="0">
                                          <p:val>
                                            <p:strVal val="#ppt_x"/>
                                          </p:val>
                                        </p:tav>
                                        <p:tav tm="100000">
                                          <p:val>
                                            <p:strVal val="#ppt_x"/>
                                          </p:val>
                                        </p:tav>
                                      </p:tavLst>
                                    </p:anim>
                                    <p:anim calcmode="lin" valueType="num">
                                      <p:cBhvr>
                                        <p:cTn id="49" dur="1000" fill="hold"/>
                                        <p:tgtEl>
                                          <p:spTgt spid="56"/>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fade">
                                      <p:cBhvr>
                                        <p:cTn id="52" dur="1000"/>
                                        <p:tgtEl>
                                          <p:spTgt spid="61"/>
                                        </p:tgtEl>
                                      </p:cBhvr>
                                    </p:animEffect>
                                    <p:anim calcmode="lin" valueType="num">
                                      <p:cBhvr>
                                        <p:cTn id="53" dur="1000" fill="hold"/>
                                        <p:tgtEl>
                                          <p:spTgt spid="61"/>
                                        </p:tgtEl>
                                        <p:attrNameLst>
                                          <p:attrName>ppt_x</p:attrName>
                                        </p:attrNameLst>
                                      </p:cBhvr>
                                      <p:tavLst>
                                        <p:tav tm="0">
                                          <p:val>
                                            <p:strVal val="#ppt_x"/>
                                          </p:val>
                                        </p:tav>
                                        <p:tav tm="100000">
                                          <p:val>
                                            <p:strVal val="#ppt_x"/>
                                          </p:val>
                                        </p:tav>
                                      </p:tavLst>
                                    </p:anim>
                                    <p:anim calcmode="lin" valueType="num">
                                      <p:cBhvr>
                                        <p:cTn id="54"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51" grpId="0" animBg="1"/>
      <p:bldP spid="52" grpId="0" animBg="1"/>
      <p:bldP spid="53" grpId="0" animBg="1"/>
      <p:bldP spid="54" grpId="0" animBg="1"/>
      <p:bldP spid="55" grpId="0" animBg="1"/>
      <p:bldP spid="56" grpId="0" animBg="1"/>
      <p:bldP spid="61"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pic>
        <p:nvPicPr>
          <p:cNvPr id="7" name="图片 6"/>
          <p:cNvPicPr>
            <a:picLocks noChangeAspect="1"/>
          </p:cNvPicPr>
          <p:nvPr userDrawn="1">
            <p:custDataLst>
              <p:tags r:id="rId1"/>
            </p:custDataLst>
          </p:nvPr>
        </p:nvPicPr>
        <p:blipFill rotWithShape="1">
          <a:blip r:embed="rId19" cstate="print">
            <a:extLst>
              <a:ext uri="{28A0092B-C50C-407E-A947-70E740481C1C}">
                <a14:useLocalDpi xmlns:a14="http://schemas.microsoft.com/office/drawing/2010/main" val="0"/>
              </a:ext>
            </a:extLst>
          </a:blip>
          <a:srcRect l="62751"/>
          <a:stretch>
            <a:fillRect/>
          </a:stretch>
        </p:blipFill>
        <p:spPr>
          <a:xfrm rot="10800000">
            <a:off x="-4447" y="0"/>
            <a:ext cx="5364481" cy="6858000"/>
          </a:xfrm>
          <a:prstGeom prst="rect">
            <a:avLst/>
          </a:prstGeom>
          <a:ln>
            <a:noFill/>
          </a:ln>
        </p:spPr>
      </p:pic>
      <p:sp>
        <p:nvSpPr>
          <p:cNvPr id="17" name="文本框 16"/>
          <p:cNvSpPr txBox="1"/>
          <p:nvPr userDrawn="1">
            <p:custDataLst>
              <p:tags r:id="rId2"/>
            </p:custDataLst>
          </p:nvPr>
        </p:nvSpPr>
        <p:spPr>
          <a:xfrm>
            <a:off x="6554103" y="2050043"/>
            <a:ext cx="3833431" cy="1014730"/>
          </a:xfrm>
          <a:prstGeom prst="rect">
            <a:avLst/>
          </a:prstGeom>
          <a:noFill/>
        </p:spPr>
        <p:txBody>
          <a:bodyPr wrap="square" rtlCol="0">
            <a:spAutoFit/>
          </a:bodyPr>
          <a:lstStyle/>
          <a:p>
            <a:pPr algn="l"/>
            <a:r>
              <a:rPr lang="en-US" altLang="zh-CN" sz="6000" dirty="0">
                <a:solidFill>
                  <a:srgbClr val="122795"/>
                </a:solidFill>
                <a:latin typeface="思源黑体 CN Heavy" panose="020B0A00000000000000" pitchFamily="34" charset="-122"/>
                <a:ea typeface="思源黑体 CN Heavy" panose="020B0A00000000000000" pitchFamily="34" charset="-122"/>
              </a:rPr>
              <a:t>Part three</a:t>
            </a:r>
          </a:p>
        </p:txBody>
      </p:sp>
      <p:sp>
        <p:nvSpPr>
          <p:cNvPr id="18" name="矩形 17"/>
          <p:cNvSpPr/>
          <p:nvPr userDrawn="1">
            <p:custDataLst>
              <p:tags r:id="rId3"/>
            </p:custDataLst>
          </p:nvPr>
        </p:nvSpPr>
        <p:spPr>
          <a:xfrm>
            <a:off x="6654683" y="3116115"/>
            <a:ext cx="284480" cy="60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userDrawn="1">
            <p:custDataLst>
              <p:tags r:id="rId4"/>
            </p:custDataLst>
          </p:nvPr>
        </p:nvSpPr>
        <p:spPr>
          <a:xfrm>
            <a:off x="6553804" y="3210339"/>
            <a:ext cx="3065199" cy="827727"/>
          </a:xfrm>
          <a:prstGeom prst="rect">
            <a:avLst/>
          </a:prstGeom>
          <a:noFill/>
        </p:spPr>
        <p:txBody>
          <a:bodyPr wrap="square" rtlCol="0">
            <a:spAutoFit/>
          </a:bodyPr>
          <a:lstStyle/>
          <a:p>
            <a:pPr>
              <a:lnSpc>
                <a:spcPct val="150000"/>
              </a:lnSpc>
            </a:pPr>
            <a:r>
              <a:rPr lang="en-US" altLang="zh-CN" sz="1100" dirty="0">
                <a:solidFill>
                  <a:schemeClr val="bg1">
                    <a:lumMod val="65000"/>
                  </a:schemeClr>
                </a:solidFill>
                <a:latin typeface="思源黑体 CN Light" panose="020B0200000000000000" pitchFamily="34" charset="-122"/>
                <a:ea typeface="思源黑体 CN Light" panose="020B0200000000000000" pitchFamily="34" charset="-122"/>
              </a:rPr>
              <a:t>Lorem ipsum dolor sit amet, consectetuer adipiscing elit. Maecenas, Lorem ipsum</a:t>
            </a:r>
            <a:r>
              <a:rPr lang="zh-CN" altLang="en-US" sz="1100" dirty="0">
                <a:solidFill>
                  <a:schemeClr val="bg1">
                    <a:lumMod val="65000"/>
                  </a:schemeClr>
                </a:solidFill>
                <a:latin typeface="思源黑体 CN Light" panose="020B0200000000000000" pitchFamily="34" charset="-122"/>
                <a:ea typeface="思源黑体 CN Light" panose="020B0200000000000000" pitchFamily="34" charset="-122"/>
              </a:rPr>
              <a:t>，</a:t>
            </a:r>
            <a:r>
              <a:rPr lang="en-US" altLang="zh-CN" sz="1100" dirty="0">
                <a:solidFill>
                  <a:schemeClr val="bg1">
                    <a:lumMod val="65000"/>
                  </a:schemeClr>
                </a:solidFill>
                <a:latin typeface="思源黑体 CN Light" panose="020B0200000000000000" pitchFamily="34" charset="-122"/>
                <a:ea typeface="思源黑体 CN Light" panose="020B0200000000000000" pitchFamily="34" charset="-122"/>
              </a:rPr>
              <a:t>Lorem ipsum dolor sit </a:t>
            </a:r>
            <a:r>
              <a:rPr lang="en-US" altLang="zh-CN" sz="1100" dirty="0" err="1">
                <a:solidFill>
                  <a:schemeClr val="bg1">
                    <a:lumMod val="65000"/>
                  </a:schemeClr>
                </a:solidFill>
                <a:latin typeface="思源黑体 CN Light" panose="020B0200000000000000" pitchFamily="34" charset="-122"/>
                <a:ea typeface="思源黑体 CN Light" panose="020B0200000000000000" pitchFamily="34" charset="-122"/>
              </a:rPr>
              <a:t>amet</a:t>
            </a:r>
            <a:endParaRPr lang="zh-CN" altLang="en-US" sz="1100" dirty="0">
              <a:solidFill>
                <a:schemeClr val="bg1">
                  <a:lumMod val="65000"/>
                </a:schemeClr>
              </a:solidFill>
              <a:latin typeface="思源黑体 CN Light" panose="020B0200000000000000" pitchFamily="34" charset="-122"/>
              <a:ea typeface="思源黑体 CN Light" panose="020B0200000000000000" pitchFamily="34" charset="-122"/>
            </a:endParaRPr>
          </a:p>
        </p:txBody>
      </p:sp>
      <p:sp>
        <p:nvSpPr>
          <p:cNvPr id="22" name="TextBox 21"/>
          <p:cNvSpPr txBox="1"/>
          <p:nvPr userDrawn="1">
            <p:custDataLst>
              <p:tags r:id="rId5"/>
            </p:custDataLst>
          </p:nvPr>
        </p:nvSpPr>
        <p:spPr>
          <a:xfrm>
            <a:off x="6093154" y="733862"/>
            <a:ext cx="829073" cy="215444"/>
          </a:xfrm>
          <a:prstGeom prst="rect">
            <a:avLst/>
          </a:prstGeom>
          <a:noFill/>
        </p:spPr>
        <p:txBody>
          <a:bodyPr wrap="none" rtlCol="0">
            <a:spAutoFit/>
          </a:bodyPr>
          <a:lstStyle/>
          <a:p>
            <a:r>
              <a:rPr lang="en-US" sz="800">
                <a:latin typeface="仓耳今楷05-6763 W05" panose="02020400000000000000" pitchFamily="18" charset="-122"/>
                <a:ea typeface="仓耳今楷05-6763 W05" panose="02020400000000000000" pitchFamily="18" charset="-122"/>
                <a:cs typeface="Poppins Medium" panose="00000A00000000000000" pitchFamily="2" charset="0"/>
              </a:rPr>
              <a:t>Text Tittle Here</a:t>
            </a:r>
          </a:p>
        </p:txBody>
      </p:sp>
      <p:sp>
        <p:nvSpPr>
          <p:cNvPr id="23" name="TextBox 34"/>
          <p:cNvSpPr txBox="1"/>
          <p:nvPr userDrawn="1">
            <p:custDataLst>
              <p:tags r:id="rId6"/>
            </p:custDataLst>
          </p:nvPr>
        </p:nvSpPr>
        <p:spPr>
          <a:xfrm>
            <a:off x="7668987" y="707726"/>
            <a:ext cx="835025" cy="230832"/>
          </a:xfrm>
          <a:prstGeom prst="rect">
            <a:avLst/>
          </a:prstGeom>
          <a:noFill/>
        </p:spPr>
        <p:txBody>
          <a:bodyPr wrap="square" rtlCol="0">
            <a:spAutoFit/>
          </a:bodyPr>
          <a:lstStyle/>
          <a:p>
            <a:r>
              <a:rPr lang="id-ID" sz="900" kern="0">
                <a:latin typeface="仓耳今楷05-6763 W05" panose="02020400000000000000" pitchFamily="18" charset="-122"/>
                <a:ea typeface="仓耳今楷05-6763 W05" panose="02020400000000000000" pitchFamily="18" charset="-122"/>
                <a:cs typeface="Poppins Medium" panose="00000A00000000000000" pitchFamily="2" charset="0"/>
              </a:rPr>
              <a:t>Text Tittle </a:t>
            </a:r>
            <a:endParaRPr lang="en-US" sz="900" kern="0">
              <a:latin typeface="仓耳今楷05-6763 W05" panose="02020400000000000000" pitchFamily="18" charset="-122"/>
              <a:ea typeface="仓耳今楷05-6763 W05" panose="02020400000000000000" pitchFamily="18" charset="-122"/>
              <a:cs typeface="Poppins Medium" panose="00000A00000000000000" pitchFamily="2" charset="0"/>
            </a:endParaRPr>
          </a:p>
        </p:txBody>
      </p:sp>
      <p:sp>
        <p:nvSpPr>
          <p:cNvPr id="24" name="TextBox 35"/>
          <p:cNvSpPr txBox="1"/>
          <p:nvPr userDrawn="1">
            <p:custDataLst>
              <p:tags r:id="rId7"/>
            </p:custDataLst>
          </p:nvPr>
        </p:nvSpPr>
        <p:spPr>
          <a:xfrm>
            <a:off x="9250772" y="707726"/>
            <a:ext cx="835025" cy="230832"/>
          </a:xfrm>
          <a:prstGeom prst="rect">
            <a:avLst/>
          </a:prstGeom>
          <a:noFill/>
        </p:spPr>
        <p:txBody>
          <a:bodyPr wrap="square" rtlCol="0">
            <a:spAutoFit/>
          </a:bodyPr>
          <a:lstStyle/>
          <a:p>
            <a:r>
              <a:rPr lang="id-ID" sz="900" kern="0">
                <a:latin typeface="仓耳今楷05-6763 W05" panose="02020400000000000000" pitchFamily="18" charset="-122"/>
                <a:ea typeface="仓耳今楷05-6763 W05" panose="02020400000000000000" pitchFamily="18" charset="-122"/>
                <a:cs typeface="Poppins Medium" panose="00000A00000000000000" pitchFamily="2" charset="0"/>
              </a:rPr>
              <a:t>Text Tittle </a:t>
            </a:r>
            <a:endParaRPr lang="en-US" sz="900" kern="0">
              <a:latin typeface="仓耳今楷05-6763 W05" panose="02020400000000000000" pitchFamily="18" charset="-122"/>
              <a:ea typeface="仓耳今楷05-6763 W05" panose="02020400000000000000" pitchFamily="18" charset="-122"/>
              <a:cs typeface="Poppins Medium" panose="00000A00000000000000" pitchFamily="2" charset="0"/>
            </a:endParaRPr>
          </a:p>
        </p:txBody>
      </p:sp>
      <p:sp>
        <p:nvSpPr>
          <p:cNvPr id="25" name="TextBox 36"/>
          <p:cNvSpPr txBox="1"/>
          <p:nvPr userDrawn="1">
            <p:custDataLst>
              <p:tags r:id="rId8"/>
            </p:custDataLst>
          </p:nvPr>
        </p:nvSpPr>
        <p:spPr>
          <a:xfrm>
            <a:off x="10863819" y="811866"/>
            <a:ext cx="835597" cy="230832"/>
          </a:xfrm>
          <a:prstGeom prst="rect">
            <a:avLst/>
          </a:prstGeom>
          <a:noFill/>
        </p:spPr>
        <p:txBody>
          <a:bodyPr wrap="square" rtlCol="0">
            <a:spAutoFit/>
          </a:bodyPr>
          <a:lstStyle/>
          <a:p>
            <a:r>
              <a:rPr lang="id-ID" sz="900" kern="0">
                <a:latin typeface="仓耳今楷05-6763 W05" panose="02020400000000000000" pitchFamily="18" charset="-122"/>
                <a:ea typeface="仓耳今楷05-6763 W05" panose="02020400000000000000" pitchFamily="18" charset="-122"/>
                <a:cs typeface="Poppins Medium" panose="00000A00000000000000" pitchFamily="2" charset="0"/>
              </a:rPr>
              <a:t>Text Tittle </a:t>
            </a:r>
            <a:endParaRPr lang="en-US" sz="900" kern="0">
              <a:latin typeface="仓耳今楷05-6763 W05" panose="02020400000000000000" pitchFamily="18" charset="-122"/>
              <a:ea typeface="仓耳今楷05-6763 W05" panose="02020400000000000000" pitchFamily="18" charset="-122"/>
              <a:cs typeface="Poppins Medium" panose="00000A00000000000000" pitchFamily="2" charset="0"/>
            </a:endParaRPr>
          </a:p>
        </p:txBody>
      </p:sp>
      <p:sp>
        <p:nvSpPr>
          <p:cNvPr id="26" name="矩形 25"/>
          <p:cNvSpPr/>
          <p:nvPr userDrawn="1">
            <p:custDataLst>
              <p:tags r:id="rId9"/>
            </p:custDataLst>
          </p:nvPr>
        </p:nvSpPr>
        <p:spPr>
          <a:xfrm>
            <a:off x="6592473" y="4165554"/>
            <a:ext cx="1493930" cy="524502"/>
          </a:xfrm>
          <a:prstGeom prst="rect">
            <a:avLst/>
          </a:prstGeom>
          <a:noFill/>
          <a:ln>
            <a:solidFill>
              <a:schemeClr val="tx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custDataLst>
              <p:tags r:id="rId10"/>
            </p:custDataLst>
          </p:nvPr>
        </p:nvSpPr>
        <p:spPr>
          <a:xfrm>
            <a:off x="6795966" y="4243139"/>
            <a:ext cx="1086944" cy="368300"/>
          </a:xfrm>
          <a:prstGeom prst="rect">
            <a:avLst/>
          </a:prstGeom>
          <a:noFill/>
        </p:spPr>
        <p:txBody>
          <a:bodyPr wrap="square" rtlCol="0">
            <a:spAutoFit/>
          </a:bodyPr>
          <a:lstStyle/>
          <a:p>
            <a:pPr algn="dist"/>
            <a:r>
              <a:rPr lang="en-US" altLang="zh-CN" dirty="0">
                <a:latin typeface="思源黑体 CN Heavy" panose="020B0A00000000000000" pitchFamily="34" charset="-122"/>
                <a:ea typeface="思源黑体 CN Heavy" panose="020B0A00000000000000" pitchFamily="34" charset="-122"/>
              </a:rPr>
              <a:t>2024</a:t>
            </a:r>
            <a:endParaRPr lang="zh-CN" altLang="en-US" dirty="0">
              <a:latin typeface="思源黑体 CN Heavy" panose="020B0A00000000000000" pitchFamily="34" charset="-122"/>
              <a:ea typeface="思源黑体 CN Heavy" panose="020B0A00000000000000" pitchFamily="34" charset="-122"/>
            </a:endParaRPr>
          </a:p>
        </p:txBody>
      </p:sp>
      <p:cxnSp>
        <p:nvCxnSpPr>
          <p:cNvPr id="31" name="Google Shape;1126;p31"/>
          <p:cNvCxnSpPr/>
          <p:nvPr userDrawn="1">
            <p:custDataLst>
              <p:tags r:id="rId11"/>
            </p:custDataLst>
          </p:nvPr>
        </p:nvCxnSpPr>
        <p:spPr>
          <a:xfrm>
            <a:off x="5350588" y="5810812"/>
            <a:ext cx="6841412" cy="0"/>
          </a:xfrm>
          <a:prstGeom prst="straightConnector1">
            <a:avLst/>
          </a:prstGeom>
          <a:noFill/>
          <a:ln w="9525" cap="flat" cmpd="sng">
            <a:solidFill>
              <a:schemeClr val="tx1">
                <a:alpha val="22000"/>
              </a:schemeClr>
            </a:solidFill>
            <a:prstDash val="solid"/>
            <a:round/>
            <a:headEnd type="none" w="med" len="med"/>
            <a:tailEnd type="none" w="med" len="med"/>
          </a:ln>
        </p:spPr>
      </p:cxnSp>
      <p:pic>
        <p:nvPicPr>
          <p:cNvPr id="21" name="图片 20" descr="11冬令营改色_复制-03"/>
          <p:cNvPicPr>
            <a:picLocks noChangeAspect="1"/>
          </p:cNvPicPr>
          <p:nvPr userDrawn="1"/>
        </p:nvPicPr>
        <p:blipFill>
          <a:blip r:embed="rId20"/>
          <a:srcRect t="44056"/>
          <a:stretch>
            <a:fillRect/>
          </a:stretch>
        </p:blipFill>
        <p:spPr>
          <a:xfrm>
            <a:off x="431165" y="1764030"/>
            <a:ext cx="5127625" cy="5093970"/>
          </a:xfrm>
          <a:prstGeom prst="rect">
            <a:avLst/>
          </a:prstGeom>
        </p:spPr>
      </p:pic>
      <p:grpSp>
        <p:nvGrpSpPr>
          <p:cNvPr id="28" name="Group 5"/>
          <p:cNvGrpSpPr/>
          <p:nvPr userDrawn="1"/>
        </p:nvGrpSpPr>
        <p:grpSpPr>
          <a:xfrm>
            <a:off x="699249" y="1077483"/>
            <a:ext cx="209306" cy="236179"/>
            <a:chOff x="4551216" y="1039091"/>
            <a:chExt cx="1226129" cy="1046018"/>
          </a:xfrm>
          <a:solidFill>
            <a:schemeClr val="tx1"/>
          </a:solidFill>
        </p:grpSpPr>
        <p:sp>
          <p:nvSpPr>
            <p:cNvPr id="29" name="Rectangle 6"/>
            <p:cNvSpPr/>
            <p:nvPr>
              <p:custDataLst>
                <p:tags r:id="rId15"/>
              </p:custDataLst>
            </p:nvPr>
          </p:nvSpPr>
          <p:spPr>
            <a:xfrm>
              <a:off x="4551218" y="1039091"/>
              <a:ext cx="1226127" cy="187036"/>
            </a:xfrm>
            <a:prstGeom prst="rect">
              <a:avLst/>
            </a:prstGeom>
            <a:solidFill>
              <a:srgbClr val="1227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122795"/>
                </a:solidFill>
              </a:endParaRPr>
            </a:p>
          </p:txBody>
        </p:sp>
        <p:sp>
          <p:nvSpPr>
            <p:cNvPr id="30" name="Rectangle 7"/>
            <p:cNvSpPr/>
            <p:nvPr>
              <p:custDataLst>
                <p:tags r:id="rId16"/>
              </p:custDataLst>
            </p:nvPr>
          </p:nvSpPr>
          <p:spPr>
            <a:xfrm>
              <a:off x="4551217" y="1468582"/>
              <a:ext cx="1226127" cy="187036"/>
            </a:xfrm>
            <a:prstGeom prst="rect">
              <a:avLst/>
            </a:prstGeom>
            <a:solidFill>
              <a:srgbClr val="1227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122795"/>
                </a:solidFill>
              </a:endParaRPr>
            </a:p>
          </p:txBody>
        </p:sp>
        <p:sp>
          <p:nvSpPr>
            <p:cNvPr id="32" name="Rectangle 8"/>
            <p:cNvSpPr/>
            <p:nvPr>
              <p:custDataLst>
                <p:tags r:id="rId17"/>
              </p:custDataLst>
            </p:nvPr>
          </p:nvSpPr>
          <p:spPr>
            <a:xfrm>
              <a:off x="4551216" y="1898073"/>
              <a:ext cx="1226127" cy="187036"/>
            </a:xfrm>
            <a:prstGeom prst="rect">
              <a:avLst/>
            </a:prstGeom>
            <a:solidFill>
              <a:srgbClr val="1227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a:solidFill>
                    <a:srgbClr val="122795"/>
                  </a:solidFill>
                </a:ln>
                <a:solidFill>
                  <a:srgbClr val="122795"/>
                </a:solidFill>
              </a:endParaRPr>
            </a:p>
          </p:txBody>
        </p:sp>
      </p:grpSp>
      <p:grpSp>
        <p:nvGrpSpPr>
          <p:cNvPr id="33" name="Group 5"/>
          <p:cNvGrpSpPr/>
          <p:nvPr userDrawn="1"/>
        </p:nvGrpSpPr>
        <p:grpSpPr>
          <a:xfrm>
            <a:off x="699249" y="5709808"/>
            <a:ext cx="209306" cy="236179"/>
            <a:chOff x="4551216" y="1039091"/>
            <a:chExt cx="1226129" cy="1046018"/>
          </a:xfrm>
          <a:solidFill>
            <a:schemeClr val="tx1"/>
          </a:solidFill>
        </p:grpSpPr>
        <p:sp>
          <p:nvSpPr>
            <p:cNvPr id="34" name="Rectangle 6"/>
            <p:cNvSpPr/>
            <p:nvPr>
              <p:custDataLst>
                <p:tags r:id="rId12"/>
              </p:custDataLst>
            </p:nvPr>
          </p:nvSpPr>
          <p:spPr>
            <a:xfrm>
              <a:off x="4551218" y="1039091"/>
              <a:ext cx="1226127" cy="187036"/>
            </a:xfrm>
            <a:prstGeom prst="rect">
              <a:avLst/>
            </a:prstGeom>
            <a:solidFill>
              <a:srgbClr val="1227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22795"/>
                </a:solidFill>
              </a:endParaRPr>
            </a:p>
          </p:txBody>
        </p:sp>
        <p:sp>
          <p:nvSpPr>
            <p:cNvPr id="35" name="Rectangle 7"/>
            <p:cNvSpPr/>
            <p:nvPr>
              <p:custDataLst>
                <p:tags r:id="rId13"/>
              </p:custDataLst>
            </p:nvPr>
          </p:nvSpPr>
          <p:spPr>
            <a:xfrm>
              <a:off x="4551217" y="1468582"/>
              <a:ext cx="1226127" cy="187036"/>
            </a:xfrm>
            <a:prstGeom prst="rect">
              <a:avLst/>
            </a:prstGeom>
            <a:solidFill>
              <a:srgbClr val="1227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22795"/>
                </a:solidFill>
              </a:endParaRPr>
            </a:p>
          </p:txBody>
        </p:sp>
        <p:sp>
          <p:nvSpPr>
            <p:cNvPr id="36" name="Rectangle 8"/>
            <p:cNvSpPr/>
            <p:nvPr>
              <p:custDataLst>
                <p:tags r:id="rId14"/>
              </p:custDataLst>
            </p:nvPr>
          </p:nvSpPr>
          <p:spPr>
            <a:xfrm>
              <a:off x="4551216" y="1898073"/>
              <a:ext cx="1226127" cy="187036"/>
            </a:xfrm>
            <a:prstGeom prst="rect">
              <a:avLst/>
            </a:prstGeom>
            <a:solidFill>
              <a:srgbClr val="1227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22795"/>
                  </a:solidFill>
                </a:ln>
                <a:solidFill>
                  <a:srgbClr val="122795"/>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xEl>
                                              <p:pRg st="0" end="0"/>
                                            </p:txEl>
                                          </p:spTgt>
                                        </p:tgtEl>
                                        <p:attrNameLst>
                                          <p:attrName>style.visibility</p:attrName>
                                        </p:attrNameLst>
                                      </p:cBhvr>
                                      <p:to>
                                        <p:strVal val="visible"/>
                                      </p:to>
                                    </p:set>
                                    <p:animEffect transition="in" filter="wipe(left)">
                                      <p:cBhvr>
                                        <p:cTn id="12" dur="500"/>
                                        <p:tgtEl>
                                          <p:spTgt spid="17">
                                            <p:txEl>
                                              <p:pRg st="0" end="0"/>
                                            </p:txEl>
                                          </p:spTgt>
                                        </p:tgtEl>
                                      </p:cBhvr>
                                    </p:animEffect>
                                  </p:childTnLst>
                                </p:cTn>
                              </p:par>
                              <p:par>
                                <p:cTn id="13" presetID="42"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1000"/>
                                        <p:tgtEl>
                                          <p:spTgt spid="19"/>
                                        </p:tgtEl>
                                      </p:cBhvr>
                                    </p:animEffect>
                                    <p:anim calcmode="lin" valueType="num">
                                      <p:cBhvr>
                                        <p:cTn id="16" dur="1000" fill="hold"/>
                                        <p:tgtEl>
                                          <p:spTgt spid="19"/>
                                        </p:tgtEl>
                                        <p:attrNameLst>
                                          <p:attrName>ppt_x</p:attrName>
                                        </p:attrNameLst>
                                      </p:cBhvr>
                                      <p:tavLst>
                                        <p:tav tm="0">
                                          <p:val>
                                            <p:strVal val="#ppt_x"/>
                                          </p:val>
                                        </p:tav>
                                        <p:tav tm="100000">
                                          <p:val>
                                            <p:strVal val="#ppt_x"/>
                                          </p:val>
                                        </p:tav>
                                      </p:tavLst>
                                    </p:anim>
                                    <p:anim calcmode="lin" valueType="num">
                                      <p:cBhvr>
                                        <p:cTn id="17" dur="1000" fill="hold"/>
                                        <p:tgtEl>
                                          <p:spTgt spid="19"/>
                                        </p:tgtEl>
                                        <p:attrNameLst>
                                          <p:attrName>ppt_y</p:attrName>
                                        </p:attrNameLst>
                                      </p:cBhvr>
                                      <p:tavLst>
                                        <p:tav tm="0">
                                          <p:val>
                                            <p:strVal val="#ppt_y+.1"/>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additive="base">
                                        <p:cTn id="20" dur="500" fill="hold"/>
                                        <p:tgtEl>
                                          <p:spTgt spid="27"/>
                                        </p:tgtEl>
                                        <p:attrNameLst>
                                          <p:attrName>ppt_x</p:attrName>
                                        </p:attrNameLst>
                                      </p:cBhvr>
                                      <p:tavLst>
                                        <p:tav tm="0">
                                          <p:val>
                                            <p:strVal val="#ppt_x"/>
                                          </p:val>
                                        </p:tav>
                                        <p:tav tm="100000">
                                          <p:val>
                                            <p:strVal val="#ppt_x"/>
                                          </p:val>
                                        </p:tav>
                                      </p:tavLst>
                                    </p:anim>
                                    <p:anim calcmode="lin" valueType="num">
                                      <p:cBhvr additive="base">
                                        <p:cTn id="21"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7"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400" b="0">
                <a:effectLst/>
              </a:defRPr>
            </a:lvl1pPr>
          </a:lstStyle>
          <a:p>
            <a:r>
              <a:rPr lang="zh-CN" altLang="en-US" dirty="0"/>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p>
            <a:fld id="{760FBDFE-C587-4B4C-A407-44438C67B59E}" type="datetimeFigureOut">
              <a:rPr lang="zh-CN" altLang="en-US" smtClean="0"/>
              <a:t>2024/1/30</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760FBDFE-C587-4B4C-A407-44438C67B59E}" type="datetimeFigureOut">
              <a:rPr lang="zh-CN" altLang="en-US" smtClean="0"/>
              <a:t>2024/1/30</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3200" b="0">
                <a:effectLst/>
              </a:defRPr>
            </a:lvl1pPr>
          </a:lstStyle>
          <a:p>
            <a:r>
              <a:rPr lang="zh-CN" altLang="en-US" dirty="0"/>
              <a:t>单击此处编辑标题</a:t>
            </a: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a:xfrm>
            <a:off x="838200" y="6356350"/>
            <a:ext cx="2743200" cy="365125"/>
          </a:xfrm>
        </p:spPr>
        <p:txBody>
          <a:bodyPr/>
          <a:lstStyle/>
          <a:p>
            <a:fld id="{9EFD9D74-47D9-4702-A33C-335B63B48DBF}" type="datetimeFigureOut">
              <a:rPr lang="zh-CN" altLang="en-US" smtClean="0"/>
              <a:t>2024/1/30</a:t>
            </a:fld>
            <a:endParaRPr lang="zh-CN" altLang="en-US" dirty="0"/>
          </a:p>
        </p:txBody>
      </p:sp>
      <p:sp>
        <p:nvSpPr>
          <p:cNvPr id="6" name="页脚占位符 5"/>
          <p:cNvSpPr>
            <a:spLocks noGrp="1"/>
          </p:cNvSpPr>
          <p:nvPr>
            <p:ph type="ftr" sz="quarter" idx="11"/>
          </p:nvPr>
        </p:nvSpPr>
        <p:spPr>
          <a:xfrm>
            <a:off x="4038600" y="6356350"/>
            <a:ext cx="4114800" cy="365125"/>
          </a:xfrm>
        </p:spPr>
        <p:txBody>
          <a:bodyPr/>
          <a:lstStyle/>
          <a:p>
            <a:endParaRPr lang="zh-CN" altLang="en-US" dirty="0"/>
          </a:p>
        </p:txBody>
      </p:sp>
      <p:sp>
        <p:nvSpPr>
          <p:cNvPr id="7" name="灯片编号占位符 6"/>
          <p:cNvSpPr>
            <a:spLocks noGrp="1"/>
          </p:cNvSpPr>
          <p:nvPr>
            <p:ph type="sldNum" sz="quarter" idx="12"/>
          </p:nvPr>
        </p:nvSpPr>
        <p:spPr>
          <a:xfrm>
            <a:off x="8610600" y="6356350"/>
            <a:ext cx="2743200" cy="365125"/>
          </a:xfrm>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4400"/>
            </a:lvl1pPr>
          </a:lstStyle>
          <a:p>
            <a:r>
              <a:rPr lang="zh-CN" altLang="en-US" dirty="0"/>
              <a:t>单击此处编辑母版标题样式</a:t>
            </a:r>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p:spPr>
        <p:txBody>
          <a:bodyPr/>
          <a:lstStyle/>
          <a:p>
            <a:fld id="{760FBDFE-C587-4B4C-A407-44438C67B59E}" type="datetimeFigureOut">
              <a:rPr lang="zh-CN" altLang="en-US" smtClean="0"/>
              <a:t>2024/1/30</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p:spPr>
        <p:txBody>
          <a:bodyPr/>
          <a:lstStyle/>
          <a:p>
            <a:fld id="{760FBDFE-C587-4B4C-A407-44438C67B59E}" type="datetimeFigureOut">
              <a:rPr lang="zh-CN" altLang="en-US" smtClean="0"/>
              <a:t>2024/1/30</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4400" b="0">
                <a:effectLst/>
              </a:defRPr>
            </a:lvl1pPr>
          </a:lstStyle>
          <a:p>
            <a:r>
              <a:rPr lang="zh-CN" altLang="en-US" dirty="0"/>
              <a:t>单击此处编辑母版标题样式</a:t>
            </a:r>
          </a:p>
        </p:txBody>
      </p:sp>
      <p:sp>
        <p:nvSpPr>
          <p:cNvPr id="3" name="内容占位符 2"/>
          <p:cNvSpPr>
            <a:spLocks noGrp="1"/>
          </p:cNvSpPr>
          <p:nvPr>
            <p:ph idx="1"/>
          </p:nvPr>
        </p:nvSpPr>
        <p:spPr>
          <a:xfrm>
            <a:off x="647700" y="1825625"/>
            <a:ext cx="10515600" cy="4351338"/>
          </a:xfrm>
        </p:spPr>
        <p:txBody>
          <a:bodyPr>
            <a:normAutofit/>
          </a:bodyPr>
          <a:lstStyle>
            <a:lvl1pPr>
              <a:defRPr sz="28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p:spPr>
        <p:txBody>
          <a:bodyPr/>
          <a:lstStyle/>
          <a:p>
            <a:fld id="{760FBDFE-C587-4B4C-A407-44438C67B59E}" type="datetimeFigureOut">
              <a:rPr lang="zh-CN" altLang="en-US" smtClean="0"/>
              <a:t>2024/1/30</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469127"/>
            <a:ext cx="10307927" cy="4093347"/>
          </a:xfrm>
        </p:spPr>
        <p:txBody>
          <a:bodyPr anchor="b">
            <a:normAutofit/>
          </a:bodyPr>
          <a:lstStyle>
            <a:lvl1pPr>
              <a:defRPr sz="6000">
                <a:effectLst/>
              </a:defRPr>
            </a:lvl1pPr>
          </a:lstStyle>
          <a:p>
            <a:r>
              <a:rPr lang="zh-CN" altLang="en-US" dirty="0"/>
              <a:t>单击此处编辑母版标题样式</a:t>
            </a:r>
          </a:p>
        </p:txBody>
      </p:sp>
      <p:sp>
        <p:nvSpPr>
          <p:cNvPr id="3" name="文本占位符 2"/>
          <p:cNvSpPr>
            <a:spLocks noGrp="1"/>
          </p:cNvSpPr>
          <p:nvPr>
            <p:ph type="body" idx="1"/>
          </p:nvPr>
        </p:nvSpPr>
        <p:spPr>
          <a:xfrm>
            <a:off x="831850" y="4610028"/>
            <a:ext cx="10307926" cy="647555"/>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a:xfrm>
            <a:off x="838200" y="6356350"/>
            <a:ext cx="2743200" cy="365125"/>
          </a:xfrm>
        </p:spPr>
        <p:txBody>
          <a:bodyPr/>
          <a:lstStyle/>
          <a:p>
            <a:fld id="{760FBDFE-C587-4B4C-A407-44438C67B59E}" type="datetimeFigureOut">
              <a:rPr lang="zh-CN" altLang="en-US" smtClean="0"/>
              <a:t>2024/1/30</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4400" b="0" i="0">
                <a:effectLst/>
              </a:defRPr>
            </a:lvl1pPr>
          </a:lstStyle>
          <a:p>
            <a:r>
              <a:rPr lang="zh-CN" altLang="en-US" dirty="0"/>
              <a:t>单击此处编辑母版标题样式</a:t>
            </a:r>
          </a:p>
        </p:txBody>
      </p:sp>
      <p:sp>
        <p:nvSpPr>
          <p:cNvPr id="3" name="内容占位符 2"/>
          <p:cNvSpPr>
            <a:spLocks noGrp="1"/>
          </p:cNvSpPr>
          <p:nvPr>
            <p:ph sz="half" idx="1"/>
          </p:nvPr>
        </p:nvSpPr>
        <p:spPr>
          <a:xfrm>
            <a:off x="647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5981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a:xfrm>
            <a:off x="838200" y="6356350"/>
            <a:ext cx="2743200" cy="365125"/>
          </a:xfrm>
        </p:spPr>
        <p:txBody>
          <a:bodyPr/>
          <a:lstStyle/>
          <a:p>
            <a:fld id="{760FBDFE-C587-4B4C-A407-44438C67B59E}" type="datetimeFigureOut">
              <a:rPr lang="zh-CN" altLang="en-US" smtClean="0"/>
              <a:t>2024/1/30</a:t>
            </a:fld>
            <a:endParaRPr lang="zh-CN" altLang="en-US"/>
          </a:p>
        </p:txBody>
      </p:sp>
      <p:sp>
        <p:nvSpPr>
          <p:cNvPr id="6" name="页脚占位符 5"/>
          <p:cNvSpPr>
            <a:spLocks noGrp="1"/>
          </p:cNvSpPr>
          <p:nvPr>
            <p:ph type="ftr" sz="quarter" idx="11"/>
          </p:nvPr>
        </p:nvSpPr>
        <p:spPr>
          <a:xfrm>
            <a:off x="4038600" y="6356350"/>
            <a:ext cx="4114800" cy="365125"/>
          </a:xfr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p>
        </p:txBody>
      </p:sp>
      <p:sp>
        <p:nvSpPr>
          <p:cNvPr id="3" name="文本占位符 2"/>
          <p:cNvSpPr>
            <a:spLocks noGrp="1"/>
          </p:cNvSpPr>
          <p:nvPr>
            <p:ph type="body" idx="1"/>
          </p:nvPr>
        </p:nvSpPr>
        <p:spPr>
          <a:xfrm>
            <a:off x="839788" y="1744961"/>
            <a:ext cx="5157787"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744961"/>
            <a:ext cx="5183188"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a:xfrm>
            <a:off x="838200" y="6356350"/>
            <a:ext cx="2743200" cy="365125"/>
          </a:xfrm>
        </p:spPr>
        <p:txBody>
          <a:bodyPr/>
          <a:lstStyle/>
          <a:p>
            <a:fld id="{760FBDFE-C587-4B4C-A407-44438C67B59E}" type="datetimeFigureOut">
              <a:rPr lang="zh-CN" altLang="en-US" smtClean="0"/>
              <a:t>2024/1/30</a:t>
            </a:fld>
            <a:endParaRPr lang="zh-CN" altLang="en-US"/>
          </a:p>
        </p:txBody>
      </p:sp>
      <p:sp>
        <p:nvSpPr>
          <p:cNvPr id="8" name="页脚占位符 7"/>
          <p:cNvSpPr>
            <a:spLocks noGrp="1"/>
          </p:cNvSpPr>
          <p:nvPr>
            <p:ph type="ftr" sz="quarter" idx="11"/>
          </p:nvPr>
        </p:nvSpPr>
        <p:spPr>
          <a:xfrm>
            <a:off x="4038600" y="6356350"/>
            <a:ext cx="4114800" cy="365125"/>
          </a:xfr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400" b="0">
                <a:effectLst/>
              </a:defRPr>
            </a:lvl1pPr>
          </a:lstStyle>
          <a:p>
            <a:r>
              <a:rPr lang="zh-CN" altLang="en-US" dirty="0"/>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p>
            <a:fld id="{760FBDFE-C587-4B4C-A407-44438C67B59E}" type="datetimeFigureOut">
              <a:rPr lang="zh-CN" altLang="en-US" smtClean="0"/>
              <a:t>2024/1/30</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760FBDFE-C587-4B4C-A407-44438C67B59E}" type="datetimeFigureOut">
              <a:rPr lang="zh-CN" altLang="en-US" smtClean="0"/>
              <a:t>2024/1/30</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3200" b="0">
                <a:effectLst/>
              </a:defRPr>
            </a:lvl1pPr>
          </a:lstStyle>
          <a:p>
            <a:r>
              <a:rPr lang="zh-CN" altLang="en-US" dirty="0"/>
              <a:t>单击此处编辑标题</a:t>
            </a: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a:xfrm>
            <a:off x="838200" y="6356350"/>
            <a:ext cx="2743200" cy="365125"/>
          </a:xfrm>
        </p:spPr>
        <p:txBody>
          <a:bodyPr/>
          <a:lstStyle/>
          <a:p>
            <a:fld id="{9EFD9D74-47D9-4702-A33C-335B63B48DBF}" type="datetimeFigureOut">
              <a:rPr lang="zh-CN" altLang="en-US" smtClean="0"/>
              <a:t>2024/1/30</a:t>
            </a:fld>
            <a:endParaRPr lang="zh-CN" altLang="en-US" dirty="0"/>
          </a:p>
        </p:txBody>
      </p:sp>
      <p:sp>
        <p:nvSpPr>
          <p:cNvPr id="6" name="页脚占位符 5"/>
          <p:cNvSpPr>
            <a:spLocks noGrp="1"/>
          </p:cNvSpPr>
          <p:nvPr>
            <p:ph type="ftr" sz="quarter" idx="11"/>
          </p:nvPr>
        </p:nvSpPr>
        <p:spPr>
          <a:xfrm>
            <a:off x="4038600" y="6356350"/>
            <a:ext cx="4114800" cy="365125"/>
          </a:xfrm>
        </p:spPr>
        <p:txBody>
          <a:bodyPr/>
          <a:lstStyle/>
          <a:p>
            <a:endParaRPr lang="zh-CN" altLang="en-US" dirty="0"/>
          </a:p>
        </p:txBody>
      </p:sp>
      <p:sp>
        <p:nvSpPr>
          <p:cNvPr id="7" name="灯片编号占位符 6"/>
          <p:cNvSpPr>
            <a:spLocks noGrp="1"/>
          </p:cNvSpPr>
          <p:nvPr>
            <p:ph type="sldNum" sz="quarter" idx="12"/>
          </p:nvPr>
        </p:nvSpPr>
        <p:spPr>
          <a:xfrm>
            <a:off x="8610600" y="6356350"/>
            <a:ext cx="2743200" cy="365125"/>
          </a:xfrm>
        </p:spPr>
        <p:txBody>
          <a:bodyPr/>
          <a:lstStyle/>
          <a:p>
            <a:fld id="{FABC47A4-756D-490B-A52F-7D9E2C9FC05F}"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ags" Target="../tags/tag7.xml"/><Relationship Id="rId3" Type="http://schemas.openxmlformats.org/officeDocument/2006/relationships/slideLayout" Target="../slideLayouts/slideLayout14.xml"/><Relationship Id="rId21" Type="http://schemas.openxmlformats.org/officeDocument/2006/relationships/tags" Target="../tags/tag10.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ags" Target="../tags/tag6.xml"/><Relationship Id="rId2" Type="http://schemas.openxmlformats.org/officeDocument/2006/relationships/slideLayout" Target="../slideLayouts/slideLayout13.xml"/><Relationship Id="rId16" Type="http://schemas.openxmlformats.org/officeDocument/2006/relationships/tags" Target="../tags/tag5.xml"/><Relationship Id="rId20" Type="http://schemas.openxmlformats.org/officeDocument/2006/relationships/tags" Target="../tags/tag9.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image" Target="../media/image2.png"/><Relationship Id="rId5" Type="http://schemas.openxmlformats.org/officeDocument/2006/relationships/slideLayout" Target="../slideLayouts/slideLayout16.xml"/><Relationship Id="rId15" Type="http://schemas.openxmlformats.org/officeDocument/2006/relationships/theme" Target="../theme/theme2.xml"/><Relationship Id="rId23" Type="http://schemas.openxmlformats.org/officeDocument/2006/relationships/tags" Target="../tags/tag12.xml"/><Relationship Id="rId10" Type="http://schemas.openxmlformats.org/officeDocument/2006/relationships/slideLayout" Target="../slideLayouts/slideLayout21.xml"/><Relationship Id="rId19" Type="http://schemas.openxmlformats.org/officeDocument/2006/relationships/tags" Target="../tags/tag8.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ags" Target="../tags/tag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467FA"/>
        </a:solidFill>
        <a:effectLst/>
      </p:bgPr>
    </p:bg>
    <p:spTree>
      <p:nvGrpSpPr>
        <p:cNvPr id="1" name=""/>
        <p:cNvGrpSpPr/>
        <p:nvPr/>
      </p:nvGrpSpPr>
      <p:grpSpPr>
        <a:xfrm>
          <a:off x="0" y="0"/>
          <a:ext cx="0" cy="0"/>
          <a:chOff x="0" y="0"/>
          <a:chExt cx="0" cy="0"/>
        </a:xfrm>
      </p:grpSpPr>
      <p:sp>
        <p:nvSpPr>
          <p:cNvPr id="8" name="矩形 7"/>
          <p:cNvSpPr/>
          <p:nvPr userDrawn="1"/>
        </p:nvSpPr>
        <p:spPr>
          <a:xfrm>
            <a:off x="257175" y="214630"/>
            <a:ext cx="11677650" cy="6428740"/>
          </a:xfrm>
          <a:prstGeom prst="rect">
            <a:avLst/>
          </a:prstGeom>
          <a:solidFill>
            <a:srgbClr val="F0FCF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4467FA"/>
        </a:solidFill>
        <a:effectLst/>
      </p:bgPr>
    </p:bg>
    <p:spTree>
      <p:nvGrpSpPr>
        <p:cNvPr id="1" name=""/>
        <p:cNvGrpSpPr/>
        <p:nvPr/>
      </p:nvGrpSpPr>
      <p:grpSpPr>
        <a:xfrm>
          <a:off x="0" y="0"/>
          <a:ext cx="0" cy="0"/>
          <a:chOff x="0" y="0"/>
          <a:chExt cx="0" cy="0"/>
        </a:xfrm>
      </p:grpSpPr>
      <p:sp>
        <p:nvSpPr>
          <p:cNvPr id="8" name="矩形 7"/>
          <p:cNvSpPr/>
          <p:nvPr userDrawn="1">
            <p:custDataLst>
              <p:tags r:id="rId16"/>
            </p:custDataLst>
          </p:nvPr>
        </p:nvSpPr>
        <p:spPr>
          <a:xfrm>
            <a:off x="257175" y="214630"/>
            <a:ext cx="11677650" cy="6428740"/>
          </a:xfrm>
          <a:prstGeom prst="rect">
            <a:avLst/>
          </a:prstGeom>
          <a:solidFill>
            <a:srgbClr val="F0FCF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7" name="图片 6" descr="科创学院logo-横版"/>
          <p:cNvPicPr>
            <a:picLocks noChangeAspect="1"/>
          </p:cNvPicPr>
          <p:nvPr userDrawn="1">
            <p:custDataLst>
              <p:tags r:id="rId17"/>
            </p:custDataLst>
          </p:nvPr>
        </p:nvPicPr>
        <p:blipFill>
          <a:blip r:embed="rId24"/>
          <a:stretch>
            <a:fillRect/>
          </a:stretch>
        </p:blipFill>
        <p:spPr>
          <a:xfrm>
            <a:off x="10295890" y="432435"/>
            <a:ext cx="1298575" cy="575310"/>
          </a:xfrm>
          <a:prstGeom prst="rect">
            <a:avLst/>
          </a:prstGeom>
        </p:spPr>
      </p:pic>
      <p:grpSp>
        <p:nvGrpSpPr>
          <p:cNvPr id="11" name="Group 5"/>
          <p:cNvGrpSpPr/>
          <p:nvPr userDrawn="1"/>
        </p:nvGrpSpPr>
        <p:grpSpPr>
          <a:xfrm>
            <a:off x="699249" y="1077483"/>
            <a:ext cx="209306" cy="236179"/>
            <a:chOff x="4551216" y="1039091"/>
            <a:chExt cx="1226129" cy="1046018"/>
          </a:xfrm>
          <a:solidFill>
            <a:schemeClr val="tx1"/>
          </a:solidFill>
        </p:grpSpPr>
        <p:sp>
          <p:nvSpPr>
            <p:cNvPr id="12" name="Rectangle 6"/>
            <p:cNvSpPr/>
            <p:nvPr>
              <p:custDataLst>
                <p:tags r:id="rId21"/>
              </p:custDataLst>
            </p:nvPr>
          </p:nvSpPr>
          <p:spPr>
            <a:xfrm>
              <a:off x="4551218" y="1039091"/>
              <a:ext cx="1226127" cy="187036"/>
            </a:xfrm>
            <a:prstGeom prst="rect">
              <a:avLst/>
            </a:prstGeom>
            <a:solidFill>
              <a:srgbClr val="1227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122795"/>
                </a:solidFill>
              </a:endParaRPr>
            </a:p>
          </p:txBody>
        </p:sp>
        <p:sp>
          <p:nvSpPr>
            <p:cNvPr id="14" name="Rectangle 7"/>
            <p:cNvSpPr/>
            <p:nvPr>
              <p:custDataLst>
                <p:tags r:id="rId22"/>
              </p:custDataLst>
            </p:nvPr>
          </p:nvSpPr>
          <p:spPr>
            <a:xfrm>
              <a:off x="4551217" y="1468582"/>
              <a:ext cx="1226127" cy="187036"/>
            </a:xfrm>
            <a:prstGeom prst="rect">
              <a:avLst/>
            </a:prstGeom>
            <a:solidFill>
              <a:srgbClr val="1227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122795"/>
                </a:solidFill>
              </a:endParaRPr>
            </a:p>
          </p:txBody>
        </p:sp>
        <p:sp>
          <p:nvSpPr>
            <p:cNvPr id="15" name="Rectangle 8"/>
            <p:cNvSpPr/>
            <p:nvPr>
              <p:custDataLst>
                <p:tags r:id="rId23"/>
              </p:custDataLst>
            </p:nvPr>
          </p:nvSpPr>
          <p:spPr>
            <a:xfrm>
              <a:off x="4551216" y="1898073"/>
              <a:ext cx="1226127" cy="187036"/>
            </a:xfrm>
            <a:prstGeom prst="rect">
              <a:avLst/>
            </a:prstGeom>
            <a:solidFill>
              <a:srgbClr val="1227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a:solidFill>
                    <a:srgbClr val="122795"/>
                  </a:solidFill>
                </a:ln>
                <a:solidFill>
                  <a:srgbClr val="122795"/>
                </a:solidFill>
              </a:endParaRPr>
            </a:p>
          </p:txBody>
        </p:sp>
      </p:grpSp>
      <p:grpSp>
        <p:nvGrpSpPr>
          <p:cNvPr id="9" name="Group 5"/>
          <p:cNvGrpSpPr/>
          <p:nvPr userDrawn="1"/>
        </p:nvGrpSpPr>
        <p:grpSpPr>
          <a:xfrm>
            <a:off x="699249" y="5709808"/>
            <a:ext cx="209306" cy="236179"/>
            <a:chOff x="4551216" y="1039091"/>
            <a:chExt cx="1226129" cy="1046018"/>
          </a:xfrm>
          <a:solidFill>
            <a:schemeClr val="tx1"/>
          </a:solidFill>
        </p:grpSpPr>
        <p:sp>
          <p:nvSpPr>
            <p:cNvPr id="10" name="Rectangle 6"/>
            <p:cNvSpPr/>
            <p:nvPr>
              <p:custDataLst>
                <p:tags r:id="rId18"/>
              </p:custDataLst>
            </p:nvPr>
          </p:nvSpPr>
          <p:spPr>
            <a:xfrm>
              <a:off x="4551218" y="1039091"/>
              <a:ext cx="1226127" cy="187036"/>
            </a:xfrm>
            <a:prstGeom prst="rect">
              <a:avLst/>
            </a:prstGeom>
            <a:solidFill>
              <a:srgbClr val="1227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22795"/>
                </a:solidFill>
              </a:endParaRPr>
            </a:p>
          </p:txBody>
        </p:sp>
        <p:sp>
          <p:nvSpPr>
            <p:cNvPr id="13" name="Rectangle 7"/>
            <p:cNvSpPr/>
            <p:nvPr>
              <p:custDataLst>
                <p:tags r:id="rId19"/>
              </p:custDataLst>
            </p:nvPr>
          </p:nvSpPr>
          <p:spPr>
            <a:xfrm>
              <a:off x="4551217" y="1468582"/>
              <a:ext cx="1226127" cy="187036"/>
            </a:xfrm>
            <a:prstGeom prst="rect">
              <a:avLst/>
            </a:prstGeom>
            <a:solidFill>
              <a:srgbClr val="1227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22795"/>
                </a:solidFill>
              </a:endParaRPr>
            </a:p>
          </p:txBody>
        </p:sp>
        <p:sp>
          <p:nvSpPr>
            <p:cNvPr id="16" name="Rectangle 8"/>
            <p:cNvSpPr/>
            <p:nvPr>
              <p:custDataLst>
                <p:tags r:id="rId20"/>
              </p:custDataLst>
            </p:nvPr>
          </p:nvSpPr>
          <p:spPr>
            <a:xfrm>
              <a:off x="4551216" y="1898073"/>
              <a:ext cx="1226127" cy="187036"/>
            </a:xfrm>
            <a:prstGeom prst="rect">
              <a:avLst/>
            </a:prstGeom>
            <a:solidFill>
              <a:srgbClr val="1227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22795"/>
                  </a:solidFill>
                </a:ln>
                <a:solidFill>
                  <a:srgbClr val="122795"/>
                </a:solidFill>
              </a:endParaRPr>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72.xml"/><Relationship Id="rId7" Type="http://schemas.openxmlformats.org/officeDocument/2006/relationships/slideLayout" Target="../slideLayouts/slideLayout2.xml"/><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tags" Target="../tags/tag175.xml"/><Relationship Id="rId5" Type="http://schemas.openxmlformats.org/officeDocument/2006/relationships/tags" Target="../tags/tag174.xml"/><Relationship Id="rId10" Type="http://schemas.openxmlformats.org/officeDocument/2006/relationships/image" Target="../media/image3.png"/><Relationship Id="rId4" Type="http://schemas.openxmlformats.org/officeDocument/2006/relationships/tags" Target="../tags/tag173.xml"/><Relationship Id="rId9"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2.xml"/><Relationship Id="rId1" Type="http://schemas.openxmlformats.org/officeDocument/2006/relationships/tags" Target="../tags/tag186.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2.xml"/><Relationship Id="rId1" Type="http://schemas.openxmlformats.org/officeDocument/2006/relationships/tags" Target="../tags/tag18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2.xml"/><Relationship Id="rId1" Type="http://schemas.openxmlformats.org/officeDocument/2006/relationships/tags" Target="../tags/tag188.xml"/></Relationships>
</file>

<file path=ppt/slides/_rels/slide13.xml.rels><?xml version="1.0" encoding="UTF-8" standalone="yes"?>
<Relationships xmlns="http://schemas.openxmlformats.org/package/2006/relationships"><Relationship Id="rId8" Type="http://schemas.openxmlformats.org/officeDocument/2006/relationships/tags" Target="../tags/tag196.xml"/><Relationship Id="rId3" Type="http://schemas.openxmlformats.org/officeDocument/2006/relationships/tags" Target="../tags/tag191.xml"/><Relationship Id="rId7" Type="http://schemas.openxmlformats.org/officeDocument/2006/relationships/tags" Target="../tags/tag195.xml"/><Relationship Id="rId12" Type="http://schemas.openxmlformats.org/officeDocument/2006/relationships/image" Target="../media/image3.png"/><Relationship Id="rId2" Type="http://schemas.openxmlformats.org/officeDocument/2006/relationships/tags" Target="../tags/tag190.xml"/><Relationship Id="rId1" Type="http://schemas.openxmlformats.org/officeDocument/2006/relationships/tags" Target="../tags/tag189.xml"/><Relationship Id="rId6" Type="http://schemas.openxmlformats.org/officeDocument/2006/relationships/tags" Target="../tags/tag194.xml"/><Relationship Id="rId11" Type="http://schemas.openxmlformats.org/officeDocument/2006/relationships/image" Target="../media/image2.png"/><Relationship Id="rId5" Type="http://schemas.openxmlformats.org/officeDocument/2006/relationships/tags" Target="../tags/tag193.xml"/><Relationship Id="rId10" Type="http://schemas.openxmlformats.org/officeDocument/2006/relationships/image" Target="../media/image1.png"/><Relationship Id="rId4" Type="http://schemas.openxmlformats.org/officeDocument/2006/relationships/tags" Target="../tags/tag192.xml"/><Relationship Id="rId9"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177.xml"/><Relationship Id="rId1" Type="http://schemas.openxmlformats.org/officeDocument/2006/relationships/tags" Target="../tags/tag176.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179.xml"/><Relationship Id="rId1" Type="http://schemas.openxmlformats.org/officeDocument/2006/relationships/tags" Target="../tags/tag178.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2.xml"/><Relationship Id="rId1" Type="http://schemas.openxmlformats.org/officeDocument/2006/relationships/tags" Target="../tags/tag180.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22.xml"/><Relationship Id="rId1" Type="http://schemas.openxmlformats.org/officeDocument/2006/relationships/tags" Target="../tags/tag181.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2.xml"/><Relationship Id="rId1" Type="http://schemas.openxmlformats.org/officeDocument/2006/relationships/tags" Target="../tags/tag18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2.xml"/><Relationship Id="rId1" Type="http://schemas.openxmlformats.org/officeDocument/2006/relationships/tags" Target="../tags/tag18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2.xml"/><Relationship Id="rId1" Type="http://schemas.openxmlformats.org/officeDocument/2006/relationships/tags" Target="../tags/tag18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2.xml"/><Relationship Id="rId1" Type="http://schemas.openxmlformats.org/officeDocument/2006/relationships/tags" Target="../tags/tag18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11冬令营改色_复制-03"/>
          <p:cNvPicPr>
            <a:picLocks noChangeAspect="1"/>
          </p:cNvPicPr>
          <p:nvPr userDrawn="1">
            <p:custDataLst>
              <p:tags r:id="rId1"/>
            </p:custDataLst>
          </p:nvPr>
        </p:nvPicPr>
        <p:blipFill>
          <a:blip r:embed="rId8"/>
          <a:srcRect t="47037" r="9318"/>
          <a:stretch>
            <a:fillRect/>
          </a:stretch>
        </p:blipFill>
        <p:spPr>
          <a:xfrm>
            <a:off x="5567045" y="770890"/>
            <a:ext cx="6367780" cy="6605270"/>
          </a:xfrm>
          <a:prstGeom prst="rect">
            <a:avLst/>
          </a:prstGeom>
        </p:spPr>
      </p:pic>
      <p:pic>
        <p:nvPicPr>
          <p:cNvPr id="8" name="图片 7" descr="科创学院logo-横版"/>
          <p:cNvPicPr>
            <a:picLocks noChangeAspect="1"/>
          </p:cNvPicPr>
          <p:nvPr userDrawn="1">
            <p:custDataLst>
              <p:tags r:id="rId2"/>
            </p:custDataLst>
          </p:nvPr>
        </p:nvPicPr>
        <p:blipFill>
          <a:blip r:embed="rId9"/>
          <a:stretch>
            <a:fillRect/>
          </a:stretch>
        </p:blipFill>
        <p:spPr>
          <a:xfrm>
            <a:off x="650240" y="628650"/>
            <a:ext cx="1298575" cy="575310"/>
          </a:xfrm>
          <a:prstGeom prst="rect">
            <a:avLst/>
          </a:prstGeom>
        </p:spPr>
      </p:pic>
      <p:pic>
        <p:nvPicPr>
          <p:cNvPr id="9" name="图片 8" descr="1-02"/>
          <p:cNvPicPr>
            <a:picLocks noChangeAspect="1"/>
          </p:cNvPicPr>
          <p:nvPr userDrawn="1">
            <p:custDataLst>
              <p:tags r:id="rId3"/>
            </p:custDataLst>
          </p:nvPr>
        </p:nvPicPr>
        <p:blipFill>
          <a:blip r:embed="rId10"/>
          <a:srcRect l="3005" t="69346" r="90783" b="23349"/>
          <a:stretch>
            <a:fillRect/>
          </a:stretch>
        </p:blipFill>
        <p:spPr>
          <a:xfrm>
            <a:off x="988695" y="4380230"/>
            <a:ext cx="371475" cy="278130"/>
          </a:xfrm>
          <a:prstGeom prst="rect">
            <a:avLst/>
          </a:prstGeom>
        </p:spPr>
      </p:pic>
      <p:sp>
        <p:nvSpPr>
          <p:cNvPr id="2" name="文本框 1"/>
          <p:cNvSpPr txBox="1"/>
          <p:nvPr userDrawn="1">
            <p:custDataLst>
              <p:tags r:id="rId4"/>
            </p:custDataLst>
          </p:nvPr>
        </p:nvSpPr>
        <p:spPr>
          <a:xfrm>
            <a:off x="861695" y="1740535"/>
            <a:ext cx="5110480" cy="707886"/>
          </a:xfrm>
          <a:prstGeom prst="rect">
            <a:avLst/>
          </a:prstGeom>
          <a:noFill/>
        </p:spPr>
        <p:txBody>
          <a:bodyPr wrap="square" rtlCol="0">
            <a:spAutoFit/>
          </a:bodyPr>
          <a:lstStyle/>
          <a:p>
            <a:r>
              <a:rPr lang="en-US" altLang="zh-CN" sz="4000" b="1" dirty="0">
                <a:solidFill>
                  <a:srgbClr val="122795"/>
                </a:solidFill>
                <a:latin typeface="Microsoft YaHei Bold" panose="020B0503020204020204" charset="-122"/>
                <a:ea typeface="Microsoft YaHei Bold" panose="020B0503020204020204" charset="-122"/>
              </a:rPr>
              <a:t>GPT</a:t>
            </a:r>
            <a:r>
              <a:rPr lang="zh-CN" altLang="en-US" sz="4000" b="1" dirty="0">
                <a:solidFill>
                  <a:srgbClr val="122795"/>
                </a:solidFill>
                <a:latin typeface="Microsoft YaHei Bold" panose="020B0503020204020204" charset="-122"/>
                <a:ea typeface="Microsoft YaHei Bold" panose="020B0503020204020204" charset="-122"/>
              </a:rPr>
              <a:t>原理和应用</a:t>
            </a:r>
          </a:p>
        </p:txBody>
      </p:sp>
      <p:sp>
        <p:nvSpPr>
          <p:cNvPr id="4" name="文本框 3"/>
          <p:cNvSpPr txBox="1"/>
          <p:nvPr userDrawn="1">
            <p:custDataLst>
              <p:tags r:id="rId5"/>
            </p:custDataLst>
          </p:nvPr>
        </p:nvSpPr>
        <p:spPr>
          <a:xfrm>
            <a:off x="1360170" y="4313555"/>
            <a:ext cx="3083560" cy="787523"/>
          </a:xfrm>
          <a:prstGeom prst="rect">
            <a:avLst/>
          </a:prstGeom>
          <a:noFill/>
        </p:spPr>
        <p:txBody>
          <a:bodyPr wrap="square" rtlCol="0">
            <a:spAutoFit/>
          </a:bodyPr>
          <a:lstStyle/>
          <a:p>
            <a:pPr>
              <a:lnSpc>
                <a:spcPct val="150000"/>
              </a:lnSpc>
            </a:pPr>
            <a:r>
              <a:rPr lang="en-US" altLang="zh-CN" sz="1600" b="1" dirty="0">
                <a:solidFill>
                  <a:srgbClr val="202020"/>
                </a:solidFill>
                <a:latin typeface="Microsoft YaHei Bold" panose="020B0503020204020204" charset="-122"/>
                <a:ea typeface="Microsoft YaHei Bold" panose="020B0503020204020204" charset="-122"/>
                <a:cs typeface="Microsoft YaHei Bold" panose="020B0503020204020204" charset="-122"/>
              </a:rPr>
              <a:t>2024</a:t>
            </a:r>
            <a:r>
              <a:rPr lang="zh-CN" altLang="en-US" sz="1600" b="1" dirty="0">
                <a:solidFill>
                  <a:srgbClr val="202020"/>
                </a:solidFill>
                <a:latin typeface="Microsoft YaHei Bold" panose="020B0503020204020204" charset="-122"/>
                <a:ea typeface="Microsoft YaHei Bold" panose="020B0503020204020204" charset="-122"/>
                <a:cs typeface="Microsoft YaHei Bold" panose="020B0503020204020204" charset="-122"/>
              </a:rPr>
              <a:t>年</a:t>
            </a:r>
            <a:r>
              <a:rPr lang="en-US" altLang="zh-CN" sz="1600" b="1" dirty="0">
                <a:solidFill>
                  <a:srgbClr val="202020"/>
                </a:solidFill>
                <a:latin typeface="Microsoft YaHei Bold" panose="020B0503020204020204" charset="-122"/>
                <a:ea typeface="Microsoft YaHei Bold" panose="020B0503020204020204" charset="-122"/>
                <a:cs typeface="Microsoft YaHei Bold" panose="020B0503020204020204" charset="-122"/>
              </a:rPr>
              <a:t>1</a:t>
            </a:r>
            <a:r>
              <a:rPr lang="zh-CN" altLang="en-US" sz="1600" b="1" dirty="0">
                <a:solidFill>
                  <a:srgbClr val="202020"/>
                </a:solidFill>
                <a:latin typeface="Microsoft YaHei Bold" panose="020B0503020204020204" charset="-122"/>
                <a:ea typeface="Microsoft YaHei Bold" panose="020B0503020204020204" charset="-122"/>
                <a:cs typeface="Microsoft YaHei Bold" panose="020B0503020204020204" charset="-122"/>
              </a:rPr>
              <a:t>月</a:t>
            </a:r>
            <a:r>
              <a:rPr lang="en-US" altLang="zh-CN" sz="1600" b="1" dirty="0">
                <a:solidFill>
                  <a:srgbClr val="202020"/>
                </a:solidFill>
                <a:latin typeface="Microsoft YaHei Bold" panose="020B0503020204020204" charset="-122"/>
                <a:ea typeface="Microsoft YaHei Bold" panose="020B0503020204020204" charset="-122"/>
                <a:cs typeface="Microsoft YaHei Bold" panose="020B0503020204020204" charset="-122"/>
              </a:rPr>
              <a:t>30</a:t>
            </a:r>
            <a:r>
              <a:rPr lang="zh-CN" altLang="en-US" sz="1600" b="1" dirty="0">
                <a:solidFill>
                  <a:srgbClr val="202020"/>
                </a:solidFill>
                <a:latin typeface="Microsoft YaHei Bold" panose="020B0503020204020204" charset="-122"/>
                <a:ea typeface="Microsoft YaHei Bold" panose="020B0503020204020204" charset="-122"/>
                <a:cs typeface="Microsoft YaHei Bold" panose="020B0503020204020204" charset="-122"/>
              </a:rPr>
              <a:t>日</a:t>
            </a:r>
            <a:endParaRPr lang="en-US" altLang="zh-CN" sz="1600" b="1" dirty="0">
              <a:solidFill>
                <a:srgbClr val="202020"/>
              </a:solidFill>
              <a:latin typeface="Microsoft YaHei Bold" panose="020B0503020204020204" charset="-122"/>
              <a:ea typeface="Microsoft YaHei Bold" panose="020B0503020204020204" charset="-122"/>
              <a:cs typeface="Microsoft YaHei Bold" panose="020B0503020204020204" charset="-122"/>
            </a:endParaRPr>
          </a:p>
          <a:p>
            <a:pPr>
              <a:lnSpc>
                <a:spcPct val="150000"/>
              </a:lnSpc>
            </a:pPr>
            <a:r>
              <a:rPr lang="zh-CN" altLang="en-US" sz="1600" b="1" dirty="0">
                <a:solidFill>
                  <a:srgbClr val="202020"/>
                </a:solidFill>
                <a:latin typeface="Microsoft YaHei Bold" panose="020B0503020204020204" charset="-122"/>
                <a:ea typeface="Microsoft YaHei Bold" panose="020B0503020204020204" charset="-122"/>
                <a:cs typeface="Microsoft YaHei Bold" panose="020B0503020204020204" charset="-122"/>
              </a:rPr>
              <a:t>主讲人：周子皓</a:t>
            </a:r>
          </a:p>
        </p:txBody>
      </p:sp>
      <p:pic>
        <p:nvPicPr>
          <p:cNvPr id="6" name="图片 5" descr="1-02"/>
          <p:cNvPicPr>
            <a:picLocks noChangeAspect="1"/>
          </p:cNvPicPr>
          <p:nvPr userDrawn="1">
            <p:custDataLst>
              <p:tags r:id="rId6"/>
            </p:custDataLst>
          </p:nvPr>
        </p:nvPicPr>
        <p:blipFill>
          <a:blip r:embed="rId10"/>
          <a:srcRect l="3005" t="77802" r="90783" b="10824"/>
          <a:stretch>
            <a:fillRect/>
          </a:stretch>
        </p:blipFill>
        <p:spPr>
          <a:xfrm>
            <a:off x="988695" y="4710430"/>
            <a:ext cx="371475" cy="43307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文本框 59"/>
          <p:cNvSpPr txBox="1"/>
          <p:nvPr userDrawn="1">
            <p:custDataLst>
              <p:tags r:id="rId1"/>
            </p:custDataLst>
          </p:nvPr>
        </p:nvSpPr>
        <p:spPr>
          <a:xfrm>
            <a:off x="1313180" y="986155"/>
            <a:ext cx="511048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dirty="0">
                <a:solidFill>
                  <a:srgbClr val="122795"/>
                </a:solidFill>
                <a:latin typeface="Microsoft YaHei Bold" panose="020B0503020204020204" charset="-122"/>
                <a:ea typeface="Microsoft YaHei Bold" panose="020B0503020204020204" charset="-122"/>
              </a:rPr>
              <a:t>提示语</a:t>
            </a:r>
            <a:r>
              <a:rPr lang="en-US" altLang="zh-CN" sz="2400" b="1" dirty="0">
                <a:solidFill>
                  <a:srgbClr val="122795"/>
                </a:solidFill>
                <a:latin typeface="Microsoft YaHei Bold" panose="020B0503020204020204" charset="-122"/>
                <a:ea typeface="Microsoft YaHei Bold" panose="020B0503020204020204" charset="-122"/>
              </a:rPr>
              <a:t>——</a:t>
            </a:r>
            <a:r>
              <a:rPr lang="zh-CN" altLang="en-US" sz="2400" b="1" dirty="0">
                <a:solidFill>
                  <a:srgbClr val="122795"/>
                </a:solidFill>
                <a:latin typeface="Microsoft YaHei Bold" panose="020B0503020204020204" charset="-122"/>
                <a:ea typeface="Microsoft YaHei Bold" panose="020B0503020204020204" charset="-122"/>
              </a:rPr>
              <a:t>举例型</a:t>
            </a:r>
            <a:endParaRPr kumimoji="0" lang="zh-CN" altLang="en-US" sz="2400" b="1" i="0" u="none" strike="noStrike" kern="1200" cap="none" spc="0" normalizeH="0" baseline="0" noProof="0" dirty="0">
              <a:ln>
                <a:noFill/>
              </a:ln>
              <a:solidFill>
                <a:srgbClr val="122795"/>
              </a:solidFill>
              <a:effectLst/>
              <a:uLnTx/>
              <a:uFillTx/>
              <a:latin typeface="Microsoft YaHei Bold" panose="020B0503020204020204" charset="-122"/>
              <a:ea typeface="Microsoft YaHei Bold" panose="020B0503020204020204" charset="-122"/>
              <a:cs typeface="+mn-cs"/>
            </a:endParaRPr>
          </a:p>
        </p:txBody>
      </p:sp>
      <p:sp>
        <p:nvSpPr>
          <p:cNvPr id="10" name="文本框 9">
            <a:extLst>
              <a:ext uri="{FF2B5EF4-FFF2-40B4-BE49-F238E27FC236}">
                <a16:creationId xmlns:a16="http://schemas.microsoft.com/office/drawing/2014/main" id="{C57ABE1C-A259-EC59-CCF5-5E3D6E0CE277}"/>
              </a:ext>
            </a:extLst>
          </p:cNvPr>
          <p:cNvSpPr txBox="1"/>
          <p:nvPr/>
        </p:nvSpPr>
        <p:spPr>
          <a:xfrm>
            <a:off x="1313180" y="1446530"/>
            <a:ext cx="3074670" cy="2245102"/>
          </a:xfrm>
          <a:prstGeom prst="rect">
            <a:avLst/>
          </a:prstGeom>
          <a:noFill/>
        </p:spPr>
        <p:txBody>
          <a:bodyPr wrap="square" rtlCol="0">
            <a:spAutoFit/>
          </a:bodyPr>
          <a:lstStyle/>
          <a:p>
            <a:pPr>
              <a:lnSpc>
                <a:spcPct val="150000"/>
              </a:lnSpc>
            </a:pPr>
            <a:r>
              <a:rPr lang="zh-CN" altLang="en-US" sz="2400" dirty="0"/>
              <a:t>对于比较复杂的任务，最好可以举一个例子来告诉</a:t>
            </a:r>
            <a:r>
              <a:rPr lang="en-US" altLang="zh-CN" sz="2400" dirty="0"/>
              <a:t>GPT</a:t>
            </a:r>
            <a:r>
              <a:rPr lang="zh-CN" altLang="en-US" sz="2400" dirty="0"/>
              <a:t>应该怎么做</a:t>
            </a:r>
          </a:p>
        </p:txBody>
      </p:sp>
      <p:pic>
        <p:nvPicPr>
          <p:cNvPr id="5" name="图片 4">
            <a:extLst>
              <a:ext uri="{FF2B5EF4-FFF2-40B4-BE49-F238E27FC236}">
                <a16:creationId xmlns:a16="http://schemas.microsoft.com/office/drawing/2014/main" id="{D4353E59-E725-F66C-D80A-89C71D6B90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4416" y="425449"/>
            <a:ext cx="5110479" cy="6120261"/>
          </a:xfrm>
          <a:prstGeom prst="rect">
            <a:avLst/>
          </a:prstGeom>
        </p:spPr>
      </p:pic>
    </p:spTree>
    <p:extLst>
      <p:ext uri="{BB962C8B-B14F-4D97-AF65-F5344CB8AC3E}">
        <p14:creationId xmlns:p14="http://schemas.microsoft.com/office/powerpoint/2010/main" val="13118978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文本框 59"/>
          <p:cNvSpPr txBox="1"/>
          <p:nvPr userDrawn="1">
            <p:custDataLst>
              <p:tags r:id="rId1"/>
            </p:custDataLst>
          </p:nvPr>
        </p:nvSpPr>
        <p:spPr>
          <a:xfrm>
            <a:off x="1313180" y="986155"/>
            <a:ext cx="511048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dirty="0">
                <a:solidFill>
                  <a:srgbClr val="122795"/>
                </a:solidFill>
                <a:latin typeface="Microsoft YaHei Bold" panose="020B0503020204020204" charset="-122"/>
                <a:ea typeface="Microsoft YaHei Bold" panose="020B0503020204020204" charset="-122"/>
              </a:rPr>
              <a:t>提示语</a:t>
            </a:r>
            <a:r>
              <a:rPr lang="en-US" altLang="zh-CN" sz="2400" b="1" dirty="0">
                <a:solidFill>
                  <a:srgbClr val="122795"/>
                </a:solidFill>
                <a:latin typeface="Microsoft YaHei Bold" panose="020B0503020204020204" charset="-122"/>
                <a:ea typeface="Microsoft YaHei Bold" panose="020B0503020204020204" charset="-122"/>
              </a:rPr>
              <a:t>——</a:t>
            </a:r>
            <a:r>
              <a:rPr lang="zh-CN" altLang="en-US" sz="2400" b="1" dirty="0">
                <a:solidFill>
                  <a:srgbClr val="122795"/>
                </a:solidFill>
                <a:latin typeface="Microsoft YaHei Bold" panose="020B0503020204020204" charset="-122"/>
                <a:ea typeface="Microsoft YaHei Bold" panose="020B0503020204020204" charset="-122"/>
              </a:rPr>
              <a:t>工具型</a:t>
            </a:r>
            <a:endParaRPr kumimoji="0" lang="zh-CN" altLang="en-US" sz="2400" b="1" i="0" u="none" strike="noStrike" kern="1200" cap="none" spc="0" normalizeH="0" baseline="0" noProof="0" dirty="0">
              <a:ln>
                <a:noFill/>
              </a:ln>
              <a:solidFill>
                <a:srgbClr val="122795"/>
              </a:solidFill>
              <a:effectLst/>
              <a:uLnTx/>
              <a:uFillTx/>
              <a:latin typeface="Microsoft YaHei Bold" panose="020B0503020204020204" charset="-122"/>
              <a:ea typeface="Microsoft YaHei Bold" panose="020B0503020204020204" charset="-122"/>
              <a:cs typeface="+mn-cs"/>
            </a:endParaRPr>
          </a:p>
        </p:txBody>
      </p:sp>
      <p:sp>
        <p:nvSpPr>
          <p:cNvPr id="10" name="文本框 9">
            <a:extLst>
              <a:ext uri="{FF2B5EF4-FFF2-40B4-BE49-F238E27FC236}">
                <a16:creationId xmlns:a16="http://schemas.microsoft.com/office/drawing/2014/main" id="{C57ABE1C-A259-EC59-CCF5-5E3D6E0CE277}"/>
              </a:ext>
            </a:extLst>
          </p:cNvPr>
          <p:cNvSpPr txBox="1"/>
          <p:nvPr/>
        </p:nvSpPr>
        <p:spPr>
          <a:xfrm>
            <a:off x="1313180" y="1446530"/>
            <a:ext cx="3074670" cy="3353097"/>
          </a:xfrm>
          <a:prstGeom prst="rect">
            <a:avLst/>
          </a:prstGeom>
          <a:noFill/>
        </p:spPr>
        <p:txBody>
          <a:bodyPr wrap="square" rtlCol="0">
            <a:spAutoFit/>
          </a:bodyPr>
          <a:lstStyle/>
          <a:p>
            <a:pPr>
              <a:lnSpc>
                <a:spcPct val="150000"/>
              </a:lnSpc>
            </a:pPr>
            <a:r>
              <a:rPr lang="zh-CN" altLang="en-US" sz="2400" dirty="0"/>
              <a:t>一些大语言模型现在拥有了工具功能，例如</a:t>
            </a:r>
            <a:r>
              <a:rPr lang="en-US" altLang="zh-CN" sz="2400" dirty="0" err="1"/>
              <a:t>ChatGLM</a:t>
            </a:r>
            <a:r>
              <a:rPr lang="zh-CN" altLang="en-US" sz="2400" dirty="0"/>
              <a:t>，它可以让大语言模型调用用户的某个工具来更好更精确地实现任务</a:t>
            </a:r>
          </a:p>
        </p:txBody>
      </p:sp>
      <p:pic>
        <p:nvPicPr>
          <p:cNvPr id="6" name="图片 5">
            <a:extLst>
              <a:ext uri="{FF2B5EF4-FFF2-40B4-BE49-F238E27FC236}">
                <a16:creationId xmlns:a16="http://schemas.microsoft.com/office/drawing/2014/main" id="{1DBC1D90-1BE6-5B0D-01AD-36E137F54F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7850" y="986155"/>
            <a:ext cx="5823090" cy="4412034"/>
          </a:xfrm>
          <a:prstGeom prst="rect">
            <a:avLst/>
          </a:prstGeom>
        </p:spPr>
      </p:pic>
    </p:spTree>
    <p:extLst>
      <p:ext uri="{BB962C8B-B14F-4D97-AF65-F5344CB8AC3E}">
        <p14:creationId xmlns:p14="http://schemas.microsoft.com/office/powerpoint/2010/main" val="3087920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文本框 59"/>
          <p:cNvSpPr txBox="1"/>
          <p:nvPr userDrawn="1">
            <p:custDataLst>
              <p:tags r:id="rId1"/>
            </p:custDataLst>
          </p:nvPr>
        </p:nvSpPr>
        <p:spPr>
          <a:xfrm>
            <a:off x="1313180" y="986155"/>
            <a:ext cx="511048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dirty="0" err="1">
                <a:solidFill>
                  <a:srgbClr val="122795"/>
                </a:solidFill>
                <a:latin typeface="Microsoft YaHei Bold" panose="020B0503020204020204" charset="-122"/>
                <a:ea typeface="Microsoft YaHei Bold" panose="020B0503020204020204" charset="-122"/>
              </a:rPr>
              <a:t>LangChain</a:t>
            </a:r>
            <a:endParaRPr kumimoji="0" lang="zh-CN" altLang="en-US" sz="2400" b="1" i="0" u="none" strike="noStrike" kern="1200" cap="none" spc="0" normalizeH="0" baseline="0" noProof="0" dirty="0">
              <a:ln>
                <a:noFill/>
              </a:ln>
              <a:solidFill>
                <a:srgbClr val="122795"/>
              </a:solidFill>
              <a:effectLst/>
              <a:uLnTx/>
              <a:uFillTx/>
              <a:latin typeface="Microsoft YaHei Bold" panose="020B0503020204020204" charset="-122"/>
              <a:ea typeface="Microsoft YaHei Bold" panose="020B0503020204020204" charset="-122"/>
              <a:cs typeface="+mn-cs"/>
            </a:endParaRPr>
          </a:p>
        </p:txBody>
      </p:sp>
      <p:sp>
        <p:nvSpPr>
          <p:cNvPr id="10" name="文本框 9">
            <a:extLst>
              <a:ext uri="{FF2B5EF4-FFF2-40B4-BE49-F238E27FC236}">
                <a16:creationId xmlns:a16="http://schemas.microsoft.com/office/drawing/2014/main" id="{C57ABE1C-A259-EC59-CCF5-5E3D6E0CE277}"/>
              </a:ext>
            </a:extLst>
          </p:cNvPr>
          <p:cNvSpPr txBox="1"/>
          <p:nvPr/>
        </p:nvSpPr>
        <p:spPr>
          <a:xfrm>
            <a:off x="1313180" y="1446530"/>
            <a:ext cx="9565640" cy="1137106"/>
          </a:xfrm>
          <a:prstGeom prst="rect">
            <a:avLst/>
          </a:prstGeom>
          <a:noFill/>
        </p:spPr>
        <p:txBody>
          <a:bodyPr wrap="square" rtlCol="0">
            <a:spAutoFit/>
          </a:bodyPr>
          <a:lstStyle/>
          <a:p>
            <a:pPr>
              <a:lnSpc>
                <a:spcPct val="150000"/>
              </a:lnSpc>
            </a:pPr>
            <a:r>
              <a:rPr lang="en-US" altLang="zh-CN" sz="2400" dirty="0" err="1"/>
              <a:t>Langchain</a:t>
            </a:r>
            <a:r>
              <a:rPr lang="zh-CN" altLang="en-US" sz="2400" dirty="0"/>
              <a:t>是指将大语言模型作为链条的一部分，配合其它模型和算法来提高整套系统的语言能力。</a:t>
            </a:r>
          </a:p>
        </p:txBody>
      </p:sp>
      <p:pic>
        <p:nvPicPr>
          <p:cNvPr id="3" name="图片 2">
            <a:extLst>
              <a:ext uri="{FF2B5EF4-FFF2-40B4-BE49-F238E27FC236}">
                <a16:creationId xmlns:a16="http://schemas.microsoft.com/office/drawing/2014/main" id="{67B5C9B6-3ADF-BBD8-6D54-75765AB028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180" y="2678886"/>
            <a:ext cx="6300470" cy="3515236"/>
          </a:xfrm>
          <a:prstGeom prst="rect">
            <a:avLst/>
          </a:prstGeom>
        </p:spPr>
      </p:pic>
    </p:spTree>
    <p:extLst>
      <p:ext uri="{BB962C8B-B14F-4D97-AF65-F5344CB8AC3E}">
        <p14:creationId xmlns:p14="http://schemas.microsoft.com/office/powerpoint/2010/main" val="1397913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11冬令营改色_复制-03"/>
          <p:cNvPicPr>
            <a:picLocks noChangeAspect="1"/>
          </p:cNvPicPr>
          <p:nvPr userDrawn="1">
            <p:custDataLst>
              <p:tags r:id="rId1"/>
            </p:custDataLst>
          </p:nvPr>
        </p:nvPicPr>
        <p:blipFill>
          <a:blip r:embed="rId10"/>
          <a:srcRect t="47037" r="9318"/>
          <a:stretch>
            <a:fillRect/>
          </a:stretch>
        </p:blipFill>
        <p:spPr>
          <a:xfrm>
            <a:off x="5567045" y="770890"/>
            <a:ext cx="6367780" cy="6605270"/>
          </a:xfrm>
          <a:prstGeom prst="rect">
            <a:avLst/>
          </a:prstGeom>
        </p:spPr>
      </p:pic>
      <p:pic>
        <p:nvPicPr>
          <p:cNvPr id="10" name="图片 9" descr="科创学院logo-横版"/>
          <p:cNvPicPr>
            <a:picLocks noChangeAspect="1"/>
          </p:cNvPicPr>
          <p:nvPr userDrawn="1">
            <p:custDataLst>
              <p:tags r:id="rId2"/>
            </p:custDataLst>
          </p:nvPr>
        </p:nvPicPr>
        <p:blipFill>
          <a:blip r:embed="rId11"/>
          <a:stretch>
            <a:fillRect/>
          </a:stretch>
        </p:blipFill>
        <p:spPr>
          <a:xfrm>
            <a:off x="650240" y="628650"/>
            <a:ext cx="1298575" cy="575310"/>
          </a:xfrm>
          <a:prstGeom prst="rect">
            <a:avLst/>
          </a:prstGeom>
        </p:spPr>
      </p:pic>
      <p:pic>
        <p:nvPicPr>
          <p:cNvPr id="11" name="图片 10" descr="1-02"/>
          <p:cNvPicPr>
            <a:picLocks noChangeAspect="1"/>
          </p:cNvPicPr>
          <p:nvPr userDrawn="1">
            <p:custDataLst>
              <p:tags r:id="rId3"/>
            </p:custDataLst>
          </p:nvPr>
        </p:nvPicPr>
        <p:blipFill>
          <a:blip r:embed="rId12"/>
          <a:srcRect l="3005" t="69346" r="90783" b="23349"/>
          <a:stretch>
            <a:fillRect/>
          </a:stretch>
        </p:blipFill>
        <p:spPr>
          <a:xfrm>
            <a:off x="650240" y="4281170"/>
            <a:ext cx="371475" cy="278130"/>
          </a:xfrm>
          <a:prstGeom prst="rect">
            <a:avLst/>
          </a:prstGeom>
        </p:spPr>
      </p:pic>
      <p:sp>
        <p:nvSpPr>
          <p:cNvPr id="12" name="文本框 11"/>
          <p:cNvSpPr txBox="1"/>
          <p:nvPr userDrawn="1">
            <p:custDataLst>
              <p:tags r:id="rId4"/>
            </p:custDataLst>
          </p:nvPr>
        </p:nvSpPr>
        <p:spPr>
          <a:xfrm>
            <a:off x="650240" y="2256790"/>
            <a:ext cx="5110480" cy="706755"/>
          </a:xfrm>
          <a:prstGeom prst="rect">
            <a:avLst/>
          </a:prstGeom>
          <a:noFill/>
        </p:spPr>
        <p:txBody>
          <a:bodyPr wrap="square" rtlCol="0">
            <a:spAutoFit/>
          </a:bodyPr>
          <a:lstStyle/>
          <a:p>
            <a:r>
              <a:rPr lang="zh-CN" altLang="en-US" sz="4000" b="1">
                <a:solidFill>
                  <a:srgbClr val="122795"/>
                </a:solidFill>
                <a:latin typeface="Microsoft YaHei Bold" panose="020B0503020204020204" charset="-122"/>
                <a:ea typeface="Microsoft YaHei Bold" panose="020B0503020204020204" charset="-122"/>
              </a:rPr>
              <a:t>感谢观看！</a:t>
            </a:r>
          </a:p>
        </p:txBody>
      </p:sp>
      <p:sp>
        <p:nvSpPr>
          <p:cNvPr id="14" name="文本框 13"/>
          <p:cNvSpPr txBox="1"/>
          <p:nvPr userDrawn="1">
            <p:custDataLst>
              <p:tags r:id="rId5"/>
            </p:custDataLst>
          </p:nvPr>
        </p:nvSpPr>
        <p:spPr>
          <a:xfrm>
            <a:off x="1021715" y="4214495"/>
            <a:ext cx="3083560" cy="829945"/>
          </a:xfrm>
          <a:prstGeom prst="rect">
            <a:avLst/>
          </a:prstGeom>
          <a:noFill/>
        </p:spPr>
        <p:txBody>
          <a:bodyPr wrap="square" rtlCol="0">
            <a:spAutoFit/>
          </a:bodyPr>
          <a:lstStyle/>
          <a:p>
            <a:pPr>
              <a:lnSpc>
                <a:spcPct val="150000"/>
              </a:lnSpc>
            </a:pPr>
            <a:r>
              <a:rPr lang="en-US" altLang="zh-CN" sz="1600" b="1">
                <a:solidFill>
                  <a:srgbClr val="202020"/>
                </a:solidFill>
                <a:latin typeface="Microsoft YaHei Bold" panose="020B0503020204020204" charset="-122"/>
                <a:ea typeface="Microsoft YaHei Bold" panose="020B0503020204020204" charset="-122"/>
                <a:cs typeface="Microsoft YaHei Bold" panose="020B0503020204020204" charset="-122"/>
              </a:rPr>
              <a:t>2024.1.29</a:t>
            </a:r>
            <a:r>
              <a:rPr lang="zh-CN" altLang="en-US" sz="1600" b="1">
                <a:solidFill>
                  <a:srgbClr val="202020"/>
                </a:solidFill>
                <a:latin typeface="Microsoft YaHei Bold" panose="020B0503020204020204" charset="-122"/>
                <a:ea typeface="Microsoft YaHei Bold" panose="020B0503020204020204" charset="-122"/>
                <a:cs typeface="Microsoft YaHei Bold" panose="020B0503020204020204" charset="-122"/>
              </a:rPr>
              <a:t>—</a:t>
            </a:r>
            <a:r>
              <a:rPr lang="en-US" altLang="zh-CN" sz="1600" b="1">
                <a:solidFill>
                  <a:srgbClr val="202020"/>
                </a:solidFill>
                <a:latin typeface="Microsoft YaHei Bold" panose="020B0503020204020204" charset="-122"/>
                <a:ea typeface="Microsoft YaHei Bold" panose="020B0503020204020204" charset="-122"/>
                <a:cs typeface="Microsoft YaHei Bold" panose="020B0503020204020204" charset="-122"/>
              </a:rPr>
              <a:t>2.5</a:t>
            </a:r>
          </a:p>
          <a:p>
            <a:pPr>
              <a:lnSpc>
                <a:spcPct val="150000"/>
              </a:lnSpc>
            </a:pPr>
            <a:r>
              <a:rPr lang="zh-CN" altLang="en-US" sz="1600" b="1">
                <a:solidFill>
                  <a:srgbClr val="202020"/>
                </a:solidFill>
                <a:latin typeface="Microsoft YaHei Bold" panose="020B0503020204020204" charset="-122"/>
                <a:ea typeface="Microsoft YaHei Bold" panose="020B0503020204020204" charset="-122"/>
                <a:cs typeface="Microsoft YaHei Bold" panose="020B0503020204020204" charset="-122"/>
              </a:rPr>
              <a:t>深圳科创学院（南山总部）</a:t>
            </a:r>
          </a:p>
        </p:txBody>
      </p:sp>
      <p:sp>
        <p:nvSpPr>
          <p:cNvPr id="15" name="圆角矩形 14"/>
          <p:cNvSpPr/>
          <p:nvPr userDrawn="1">
            <p:custDataLst>
              <p:tags r:id="rId6"/>
            </p:custDataLst>
          </p:nvPr>
        </p:nvSpPr>
        <p:spPr>
          <a:xfrm>
            <a:off x="703580" y="3069590"/>
            <a:ext cx="1763395" cy="370205"/>
          </a:xfrm>
          <a:prstGeom prst="roundRect">
            <a:avLst/>
          </a:prstGeom>
          <a:solidFill>
            <a:srgbClr val="122795"/>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文本框 15"/>
          <p:cNvSpPr txBox="1"/>
          <p:nvPr userDrawn="1">
            <p:custDataLst>
              <p:tags r:id="rId7"/>
            </p:custDataLst>
          </p:nvPr>
        </p:nvSpPr>
        <p:spPr>
          <a:xfrm>
            <a:off x="756920" y="3082925"/>
            <a:ext cx="5110480" cy="337185"/>
          </a:xfrm>
          <a:prstGeom prst="rect">
            <a:avLst/>
          </a:prstGeom>
          <a:noFill/>
        </p:spPr>
        <p:txBody>
          <a:bodyPr wrap="square" rtlCol="0">
            <a:spAutoFit/>
          </a:bodyPr>
          <a:lstStyle/>
          <a:p>
            <a:r>
              <a:rPr lang="zh-CN" altLang="en-US" sz="1600">
                <a:solidFill>
                  <a:srgbClr val="D7F8E8"/>
                </a:solidFill>
                <a:latin typeface="Microsoft YaHei" panose="020B0503020204020204" charset="-122"/>
                <a:ea typeface="Microsoft YaHei" panose="020B0503020204020204" charset="-122"/>
              </a:rPr>
              <a:t>主题：捕鱼达人</a:t>
            </a:r>
          </a:p>
        </p:txBody>
      </p:sp>
      <p:pic>
        <p:nvPicPr>
          <p:cNvPr id="17" name="图片 16" descr="1-02"/>
          <p:cNvPicPr>
            <a:picLocks noChangeAspect="1"/>
          </p:cNvPicPr>
          <p:nvPr userDrawn="1">
            <p:custDataLst>
              <p:tags r:id="rId8"/>
            </p:custDataLst>
          </p:nvPr>
        </p:nvPicPr>
        <p:blipFill>
          <a:blip r:embed="rId12"/>
          <a:srcRect l="3005" t="77802" r="90783" b="10824"/>
          <a:stretch>
            <a:fillRect/>
          </a:stretch>
        </p:blipFill>
        <p:spPr>
          <a:xfrm>
            <a:off x="650240" y="4611370"/>
            <a:ext cx="371475" cy="43307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文本框 59"/>
          <p:cNvSpPr txBox="1"/>
          <p:nvPr userDrawn="1">
            <p:custDataLst>
              <p:tags r:id="rId1"/>
            </p:custDataLst>
          </p:nvPr>
        </p:nvSpPr>
        <p:spPr>
          <a:xfrm>
            <a:off x="1313180" y="986155"/>
            <a:ext cx="511048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122795"/>
                </a:solidFill>
                <a:effectLst/>
                <a:uLnTx/>
                <a:uFillTx/>
                <a:latin typeface="Microsoft YaHei Bold" panose="020B0503020204020204" charset="-122"/>
                <a:ea typeface="Microsoft YaHei Bold" panose="020B0503020204020204" charset="-122"/>
                <a:cs typeface="+mn-cs"/>
              </a:rPr>
              <a:t>什么是</a:t>
            </a:r>
            <a:r>
              <a:rPr kumimoji="0" lang="en-US" altLang="zh-CN" sz="2400" b="1" i="0" u="none" strike="noStrike" kern="1200" cap="none" spc="0" normalizeH="0" baseline="0" noProof="0" dirty="0">
                <a:ln>
                  <a:noFill/>
                </a:ln>
                <a:solidFill>
                  <a:srgbClr val="122795"/>
                </a:solidFill>
                <a:effectLst/>
                <a:uLnTx/>
                <a:uFillTx/>
                <a:latin typeface="Microsoft YaHei Bold" panose="020B0503020204020204" charset="-122"/>
                <a:ea typeface="Microsoft YaHei Bold" panose="020B0503020204020204" charset="-122"/>
                <a:cs typeface="+mn-cs"/>
              </a:rPr>
              <a:t>AIGC</a:t>
            </a:r>
            <a:endParaRPr kumimoji="0" lang="zh-CN" altLang="en-US" sz="2400" b="1" i="0" u="none" strike="noStrike" kern="1200" cap="none" spc="0" normalizeH="0" baseline="0" noProof="0" dirty="0">
              <a:ln>
                <a:noFill/>
              </a:ln>
              <a:solidFill>
                <a:srgbClr val="122795"/>
              </a:solidFill>
              <a:effectLst/>
              <a:uLnTx/>
              <a:uFillTx/>
              <a:latin typeface="Microsoft YaHei Bold" panose="020B0503020204020204" charset="-122"/>
              <a:ea typeface="Microsoft YaHei Bold" panose="020B0503020204020204" charset="-122"/>
              <a:cs typeface="+mn-cs"/>
            </a:endParaRPr>
          </a:p>
        </p:txBody>
      </p:sp>
      <p:sp>
        <p:nvSpPr>
          <p:cNvPr id="10" name="文本框 9">
            <a:extLst>
              <a:ext uri="{FF2B5EF4-FFF2-40B4-BE49-F238E27FC236}">
                <a16:creationId xmlns:a16="http://schemas.microsoft.com/office/drawing/2014/main" id="{C57ABE1C-A259-EC59-CCF5-5E3D6E0CE277}"/>
              </a:ext>
            </a:extLst>
          </p:cNvPr>
          <p:cNvSpPr txBox="1"/>
          <p:nvPr/>
        </p:nvSpPr>
        <p:spPr>
          <a:xfrm>
            <a:off x="1313180" y="1446530"/>
            <a:ext cx="9697719" cy="461665"/>
          </a:xfrm>
          <a:prstGeom prst="rect">
            <a:avLst/>
          </a:prstGeom>
          <a:noFill/>
        </p:spPr>
        <p:txBody>
          <a:bodyPr wrap="none" rtlCol="0">
            <a:spAutoFit/>
          </a:bodyPr>
          <a:lstStyle/>
          <a:p>
            <a:r>
              <a:rPr lang="en-US" altLang="zh-CN" sz="2400" b="0" i="0" dirty="0">
                <a:solidFill>
                  <a:srgbClr val="191B1F"/>
                </a:solidFill>
                <a:effectLst/>
                <a:latin typeface="-apple-system"/>
              </a:rPr>
              <a:t>AI-Generated Content</a:t>
            </a:r>
            <a:r>
              <a:rPr lang="zh-CN" altLang="en-US" sz="2400" b="0" i="0" dirty="0">
                <a:solidFill>
                  <a:srgbClr val="191B1F"/>
                </a:solidFill>
                <a:effectLst/>
                <a:latin typeface="-apple-system"/>
              </a:rPr>
              <a:t>，是指利用人工智能技术来生成文本内容的方式。</a:t>
            </a:r>
            <a:endParaRPr lang="zh-CN" altLang="en-US" sz="2400" dirty="0"/>
          </a:p>
        </p:txBody>
      </p:sp>
      <p:pic>
        <p:nvPicPr>
          <p:cNvPr id="11" name="图片 10" descr="图形用户界面, 网站&#10;&#10;描述已自动生成">
            <a:extLst>
              <a:ext uri="{FF2B5EF4-FFF2-40B4-BE49-F238E27FC236}">
                <a16:creationId xmlns:a16="http://schemas.microsoft.com/office/drawing/2014/main" id="{A8C07B76-D99B-4524-A359-D946FBA03ECC}"/>
              </a:ext>
            </a:extLst>
          </p:cNvPr>
          <p:cNvPicPr>
            <a:picLocks noChangeAspect="1"/>
          </p:cNvPicPr>
          <p:nvPr>
            <p:custDataLst>
              <p:tags r:id="rId2"/>
            </p:custDataLst>
          </p:nvPr>
        </p:nvPicPr>
        <p:blipFill>
          <a:blip r:embed="rId4">
            <a:extLst>
              <a:ext uri="{28A0092B-C50C-407E-A947-70E740481C1C}">
                <a14:useLocalDpi xmlns:a14="http://schemas.microsoft.com/office/drawing/2010/main" val="0"/>
              </a:ext>
            </a:extLst>
          </a:blip>
          <a:stretch>
            <a:fillRect/>
          </a:stretch>
        </p:blipFill>
        <p:spPr>
          <a:xfrm>
            <a:off x="1313180" y="2004314"/>
            <a:ext cx="6167581" cy="3867531"/>
          </a:xfrm>
          <a:prstGeom prst="rect">
            <a:avLst/>
          </a:prstGeom>
        </p:spPr>
      </p:pic>
    </p:spTree>
    <p:extLst>
      <p:ext uri="{BB962C8B-B14F-4D97-AF65-F5344CB8AC3E}">
        <p14:creationId xmlns:p14="http://schemas.microsoft.com/office/powerpoint/2010/main" val="3838363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文本框 59"/>
          <p:cNvSpPr txBox="1"/>
          <p:nvPr userDrawn="1">
            <p:custDataLst>
              <p:tags r:id="rId1"/>
            </p:custDataLst>
          </p:nvPr>
        </p:nvSpPr>
        <p:spPr>
          <a:xfrm>
            <a:off x="1313180" y="986155"/>
            <a:ext cx="511048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122795"/>
                </a:solidFill>
                <a:effectLst/>
                <a:uLnTx/>
                <a:uFillTx/>
                <a:latin typeface="Microsoft YaHei Bold" panose="020B0503020204020204" charset="-122"/>
                <a:ea typeface="Microsoft YaHei Bold" panose="020B0503020204020204" charset="-122"/>
                <a:cs typeface="+mn-cs"/>
              </a:rPr>
              <a:t>编码与解码（</a:t>
            </a:r>
            <a:r>
              <a:rPr kumimoji="0" lang="en-US" altLang="zh-CN" sz="2400" b="1" i="0" u="none" strike="noStrike" kern="1200" cap="none" spc="0" normalizeH="0" baseline="0" noProof="0" dirty="0">
                <a:ln>
                  <a:noFill/>
                </a:ln>
                <a:solidFill>
                  <a:srgbClr val="122795"/>
                </a:solidFill>
                <a:effectLst/>
                <a:uLnTx/>
                <a:uFillTx/>
                <a:latin typeface="Microsoft YaHei Bold" panose="020B0503020204020204" charset="-122"/>
                <a:ea typeface="Microsoft YaHei Bold" panose="020B0503020204020204" charset="-122"/>
                <a:cs typeface="+mn-cs"/>
              </a:rPr>
              <a:t>Transformer</a:t>
            </a:r>
            <a:r>
              <a:rPr kumimoji="0" lang="zh-CN" altLang="en-US" sz="2400" b="1" i="0" u="none" strike="noStrike" kern="1200" cap="none" spc="0" normalizeH="0" baseline="0" noProof="0" dirty="0">
                <a:ln>
                  <a:noFill/>
                </a:ln>
                <a:solidFill>
                  <a:srgbClr val="122795"/>
                </a:solidFill>
                <a:effectLst/>
                <a:uLnTx/>
                <a:uFillTx/>
                <a:latin typeface="Microsoft YaHei Bold" panose="020B0503020204020204" charset="-122"/>
                <a:ea typeface="Microsoft YaHei Bold" panose="020B0503020204020204" charset="-122"/>
                <a:cs typeface="+mn-cs"/>
              </a:rPr>
              <a:t>）</a:t>
            </a:r>
          </a:p>
        </p:txBody>
      </p:sp>
      <p:sp>
        <p:nvSpPr>
          <p:cNvPr id="10" name="文本框 9">
            <a:extLst>
              <a:ext uri="{FF2B5EF4-FFF2-40B4-BE49-F238E27FC236}">
                <a16:creationId xmlns:a16="http://schemas.microsoft.com/office/drawing/2014/main" id="{C57ABE1C-A259-EC59-CCF5-5E3D6E0CE277}"/>
              </a:ext>
            </a:extLst>
          </p:cNvPr>
          <p:cNvSpPr txBox="1"/>
          <p:nvPr/>
        </p:nvSpPr>
        <p:spPr>
          <a:xfrm>
            <a:off x="1313180" y="1446530"/>
            <a:ext cx="8186857" cy="461665"/>
          </a:xfrm>
          <a:prstGeom prst="rect">
            <a:avLst/>
          </a:prstGeom>
          <a:noFill/>
        </p:spPr>
        <p:txBody>
          <a:bodyPr wrap="none" rtlCol="0">
            <a:spAutoFit/>
          </a:bodyPr>
          <a:lstStyle/>
          <a:p>
            <a:r>
              <a:rPr lang="zh-CN" altLang="en-US" sz="2400" b="0" i="0" dirty="0">
                <a:solidFill>
                  <a:srgbClr val="191B1F"/>
                </a:solidFill>
                <a:effectLst/>
                <a:latin typeface="-apple-system"/>
              </a:rPr>
              <a:t>文本首先会进入编码器，变成编码信息，再解码得到输出。</a:t>
            </a:r>
            <a:endParaRPr lang="zh-CN" altLang="en-US" sz="2400" dirty="0"/>
          </a:p>
        </p:txBody>
      </p:sp>
      <p:pic>
        <p:nvPicPr>
          <p:cNvPr id="2" name="图片 1">
            <a:extLst>
              <a:ext uri="{FF2B5EF4-FFF2-40B4-BE49-F238E27FC236}">
                <a16:creationId xmlns:a16="http://schemas.microsoft.com/office/drawing/2014/main" id="{715039C6-E4B3-2C8F-FF93-64EEB4F9C40E}"/>
              </a:ext>
            </a:extLst>
          </p:cNvPr>
          <p:cNvPicPr/>
          <p:nvPr>
            <p:custDataLst>
              <p:tags r:id="rId2"/>
            </p:custDataLst>
          </p:nvPr>
        </p:nvPicPr>
        <p:blipFill>
          <a:blip r:embed="rId4"/>
          <a:stretch>
            <a:fillRect/>
          </a:stretch>
        </p:blipFill>
        <p:spPr>
          <a:xfrm>
            <a:off x="1313180" y="2088488"/>
            <a:ext cx="6096000" cy="4171950"/>
          </a:xfrm>
          <a:prstGeom prst="rect">
            <a:avLst/>
          </a:prstGeom>
          <a:noFill/>
          <a:ln w="9525">
            <a:noFill/>
          </a:ln>
        </p:spPr>
      </p:pic>
    </p:spTree>
    <p:extLst>
      <p:ext uri="{BB962C8B-B14F-4D97-AF65-F5344CB8AC3E}">
        <p14:creationId xmlns:p14="http://schemas.microsoft.com/office/powerpoint/2010/main" val="3066484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文本框 59"/>
          <p:cNvSpPr txBox="1"/>
          <p:nvPr userDrawn="1">
            <p:custDataLst>
              <p:tags r:id="rId1"/>
            </p:custDataLst>
          </p:nvPr>
        </p:nvSpPr>
        <p:spPr>
          <a:xfrm>
            <a:off x="1313180" y="986155"/>
            <a:ext cx="511048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122795"/>
                </a:solidFill>
                <a:effectLst/>
                <a:uLnTx/>
                <a:uFillTx/>
                <a:latin typeface="Microsoft YaHei Bold" panose="020B0503020204020204" charset="-122"/>
                <a:ea typeface="Microsoft YaHei Bold" panose="020B0503020204020204" charset="-122"/>
                <a:cs typeface="+mn-cs"/>
              </a:rPr>
              <a:t>大语言模型（</a:t>
            </a:r>
            <a:r>
              <a:rPr kumimoji="0" lang="en-US" altLang="zh-CN" sz="2400" b="1" i="0" u="none" strike="noStrike" kern="1200" cap="none" spc="0" normalizeH="0" baseline="0" noProof="0" dirty="0">
                <a:ln>
                  <a:noFill/>
                </a:ln>
                <a:solidFill>
                  <a:srgbClr val="122795"/>
                </a:solidFill>
                <a:effectLst/>
                <a:uLnTx/>
                <a:uFillTx/>
                <a:latin typeface="Microsoft YaHei Bold" panose="020B0503020204020204" charset="-122"/>
                <a:ea typeface="Microsoft YaHei Bold" panose="020B0503020204020204" charset="-122"/>
                <a:cs typeface="+mn-cs"/>
              </a:rPr>
              <a:t>LLM</a:t>
            </a:r>
            <a:r>
              <a:rPr kumimoji="0" lang="zh-CN" altLang="en-US" sz="2400" b="1" i="0" u="none" strike="noStrike" kern="1200" cap="none" spc="0" normalizeH="0" baseline="0" noProof="0" dirty="0">
                <a:ln>
                  <a:noFill/>
                </a:ln>
                <a:solidFill>
                  <a:srgbClr val="122795"/>
                </a:solidFill>
                <a:effectLst/>
                <a:uLnTx/>
                <a:uFillTx/>
                <a:latin typeface="Microsoft YaHei Bold" panose="020B0503020204020204" charset="-122"/>
                <a:ea typeface="Microsoft YaHei Bold" panose="020B0503020204020204" charset="-122"/>
                <a:cs typeface="+mn-cs"/>
              </a:rPr>
              <a:t>）</a:t>
            </a:r>
          </a:p>
        </p:txBody>
      </p:sp>
      <p:sp>
        <p:nvSpPr>
          <p:cNvPr id="10" name="文本框 9">
            <a:extLst>
              <a:ext uri="{FF2B5EF4-FFF2-40B4-BE49-F238E27FC236}">
                <a16:creationId xmlns:a16="http://schemas.microsoft.com/office/drawing/2014/main" id="{C57ABE1C-A259-EC59-CCF5-5E3D6E0CE277}"/>
              </a:ext>
            </a:extLst>
          </p:cNvPr>
          <p:cNvSpPr txBox="1"/>
          <p:nvPr/>
        </p:nvSpPr>
        <p:spPr>
          <a:xfrm>
            <a:off x="1313180" y="1446530"/>
            <a:ext cx="9565640" cy="3907095"/>
          </a:xfrm>
          <a:prstGeom prst="rect">
            <a:avLst/>
          </a:prstGeom>
          <a:noFill/>
        </p:spPr>
        <p:txBody>
          <a:bodyPr wrap="square" rtlCol="0">
            <a:spAutoFit/>
          </a:bodyPr>
          <a:lstStyle/>
          <a:p>
            <a:pPr>
              <a:lnSpc>
                <a:spcPct val="150000"/>
              </a:lnSpc>
            </a:pPr>
            <a:r>
              <a:rPr lang="zh-CN" altLang="en-US" sz="2400" dirty="0"/>
              <a:t>大语言模型（</a:t>
            </a:r>
            <a:r>
              <a:rPr lang="en-US" altLang="zh-CN" sz="2400" dirty="0"/>
              <a:t>Large Language Model</a:t>
            </a:r>
            <a:r>
              <a:rPr lang="zh-CN" altLang="en-US" sz="2400" dirty="0"/>
              <a:t>）简称</a:t>
            </a:r>
            <a:r>
              <a:rPr lang="en-US" altLang="zh-CN" sz="2400" dirty="0"/>
              <a:t>LLM</a:t>
            </a:r>
            <a:r>
              <a:rPr lang="zh-CN" altLang="en-US" sz="2400" dirty="0"/>
              <a:t>，是指训练集数量、参数数量都非常大的进行自然语言处理的机器学习模型。</a:t>
            </a:r>
            <a:r>
              <a:rPr lang="en-US" altLang="zh-CN" sz="2400" dirty="0"/>
              <a:t>GPT</a:t>
            </a:r>
            <a:r>
              <a:rPr lang="zh-CN" altLang="en-US" sz="2400" dirty="0"/>
              <a:t>是</a:t>
            </a:r>
            <a:r>
              <a:rPr lang="en-US" altLang="zh-CN" sz="2400" dirty="0"/>
              <a:t>Generative Pretrained Transformer</a:t>
            </a:r>
            <a:r>
              <a:rPr lang="zh-CN" altLang="en-US" sz="2400" dirty="0"/>
              <a:t>的简称，即生成式预训练变换模型。</a:t>
            </a:r>
            <a:endParaRPr lang="en-US" altLang="zh-CN" sz="2400" dirty="0"/>
          </a:p>
          <a:p>
            <a:pPr>
              <a:lnSpc>
                <a:spcPct val="150000"/>
              </a:lnSpc>
            </a:pPr>
            <a:endParaRPr lang="en-US" altLang="zh-CN" sz="2400" dirty="0"/>
          </a:p>
          <a:p>
            <a:pPr>
              <a:lnSpc>
                <a:spcPct val="150000"/>
              </a:lnSpc>
            </a:pPr>
            <a:r>
              <a:rPr lang="zh-CN" altLang="en-US" sz="2400" dirty="0"/>
              <a:t>简单来说，大语言模型就是根据前面的输入内容来猜测下一个单词是什么的模型，在我看来，它并没有自己的意识什么的，它的输出只是训练数据的一种概率体现罢了。</a:t>
            </a:r>
          </a:p>
        </p:txBody>
      </p:sp>
      <p:pic>
        <p:nvPicPr>
          <p:cNvPr id="4" name="图片 3">
            <a:extLst>
              <a:ext uri="{FF2B5EF4-FFF2-40B4-BE49-F238E27FC236}">
                <a16:creationId xmlns:a16="http://schemas.microsoft.com/office/drawing/2014/main" id="{23CE1D9C-EE68-4DB3-CCC0-C606002161A5}"/>
              </a:ext>
            </a:extLst>
          </p:cNvPr>
          <p:cNvPicPr>
            <a:picLocks noChangeAspect="1"/>
          </p:cNvPicPr>
          <p:nvPr/>
        </p:nvPicPr>
        <p:blipFill>
          <a:blip r:embed="rId3"/>
          <a:stretch>
            <a:fillRect/>
          </a:stretch>
        </p:blipFill>
        <p:spPr>
          <a:xfrm>
            <a:off x="6423660" y="4932938"/>
            <a:ext cx="4121368" cy="1483815"/>
          </a:xfrm>
          <a:prstGeom prst="rect">
            <a:avLst/>
          </a:prstGeom>
        </p:spPr>
      </p:pic>
    </p:spTree>
    <p:extLst>
      <p:ext uri="{BB962C8B-B14F-4D97-AF65-F5344CB8AC3E}">
        <p14:creationId xmlns:p14="http://schemas.microsoft.com/office/powerpoint/2010/main" val="25920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文本框 59"/>
          <p:cNvSpPr txBox="1"/>
          <p:nvPr userDrawn="1">
            <p:custDataLst>
              <p:tags r:id="rId1"/>
            </p:custDataLst>
          </p:nvPr>
        </p:nvSpPr>
        <p:spPr>
          <a:xfrm>
            <a:off x="1313180" y="986155"/>
            <a:ext cx="511048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122795"/>
                </a:solidFill>
                <a:effectLst/>
                <a:uLnTx/>
                <a:uFillTx/>
                <a:latin typeface="Microsoft YaHei Bold" panose="020B0503020204020204" charset="-122"/>
                <a:ea typeface="Microsoft YaHei Bold" panose="020B0503020204020204" charset="-122"/>
                <a:cs typeface="+mn-cs"/>
              </a:rPr>
              <a:t>一个直观的简化例子</a:t>
            </a:r>
          </a:p>
        </p:txBody>
      </p:sp>
      <p:sp>
        <p:nvSpPr>
          <p:cNvPr id="10" name="文本框 9">
            <a:extLst>
              <a:ext uri="{FF2B5EF4-FFF2-40B4-BE49-F238E27FC236}">
                <a16:creationId xmlns:a16="http://schemas.microsoft.com/office/drawing/2014/main" id="{C57ABE1C-A259-EC59-CCF5-5E3D6E0CE277}"/>
              </a:ext>
            </a:extLst>
          </p:cNvPr>
          <p:cNvSpPr txBox="1"/>
          <p:nvPr/>
        </p:nvSpPr>
        <p:spPr>
          <a:xfrm>
            <a:off x="1313180" y="1446530"/>
            <a:ext cx="9565640" cy="3353097"/>
          </a:xfrm>
          <a:prstGeom prst="rect">
            <a:avLst/>
          </a:prstGeom>
          <a:noFill/>
        </p:spPr>
        <p:txBody>
          <a:bodyPr wrap="square" rtlCol="0">
            <a:spAutoFit/>
          </a:bodyPr>
          <a:lstStyle/>
          <a:p>
            <a:pPr>
              <a:lnSpc>
                <a:spcPct val="150000"/>
              </a:lnSpc>
            </a:pPr>
            <a:r>
              <a:rPr lang="zh-CN" altLang="en-US" sz="2400" dirty="0"/>
              <a:t>假如说，我们使用以下数据来训练大语言模型：</a:t>
            </a:r>
            <a:endParaRPr lang="en-US" altLang="zh-CN" sz="2400" dirty="0"/>
          </a:p>
          <a:p>
            <a:pPr marL="342900" indent="-342900">
              <a:lnSpc>
                <a:spcPct val="150000"/>
              </a:lnSpc>
              <a:buFont typeface="Arial" panose="020B0604020202020204" pitchFamily="34" charset="0"/>
              <a:buChar char="•"/>
            </a:pPr>
            <a:r>
              <a:rPr lang="zh-CN" altLang="en-US" sz="2400" dirty="0"/>
              <a:t>江苏省是中国东部沿海地区的一个重要省份。</a:t>
            </a:r>
          </a:p>
          <a:p>
            <a:pPr marL="342900" indent="-342900">
              <a:lnSpc>
                <a:spcPct val="150000"/>
              </a:lnSpc>
              <a:buFont typeface="Arial" panose="020B0604020202020204" pitchFamily="34" charset="0"/>
              <a:buChar char="•"/>
            </a:pPr>
            <a:r>
              <a:rPr lang="zh-CN" altLang="en-US" sz="2400" dirty="0"/>
              <a:t>我打算下个月去江苏省旅游，看看那里的名胜古迹。</a:t>
            </a:r>
          </a:p>
          <a:p>
            <a:pPr marL="342900" indent="-342900">
              <a:lnSpc>
                <a:spcPct val="150000"/>
              </a:lnSpc>
              <a:buFont typeface="Arial" panose="020B0604020202020204" pitchFamily="34" charset="0"/>
              <a:buChar char="•"/>
            </a:pPr>
            <a:r>
              <a:rPr lang="zh-CN" altLang="en-US" sz="2400" dirty="0"/>
              <a:t>江苏省在经济发展方面取得了显著成就。</a:t>
            </a:r>
          </a:p>
          <a:p>
            <a:pPr marL="342900" indent="-342900">
              <a:lnSpc>
                <a:spcPct val="150000"/>
              </a:lnSpc>
              <a:buFont typeface="Arial" panose="020B0604020202020204" pitchFamily="34" charset="0"/>
              <a:buChar char="•"/>
            </a:pPr>
            <a:r>
              <a:rPr lang="zh-CN" altLang="en-US" sz="2400" dirty="0"/>
              <a:t>我的朋友在江苏省读大学，他说那里的教育资源很丰富。</a:t>
            </a:r>
          </a:p>
          <a:p>
            <a:pPr marL="342900" indent="-342900">
              <a:lnSpc>
                <a:spcPct val="150000"/>
              </a:lnSpc>
              <a:buFont typeface="Arial" panose="020B0604020202020204" pitchFamily="34" charset="0"/>
              <a:buChar char="•"/>
            </a:pPr>
            <a:r>
              <a:rPr lang="zh-CN" altLang="en-US" sz="2400" dirty="0"/>
              <a:t>他是个地道的江苏人，对家乡的风土人情了如指掌。</a:t>
            </a:r>
          </a:p>
        </p:txBody>
      </p:sp>
      <p:pic>
        <p:nvPicPr>
          <p:cNvPr id="1028" name="Picture 4">
            <a:extLst>
              <a:ext uri="{FF2B5EF4-FFF2-40B4-BE49-F238E27FC236}">
                <a16:creationId xmlns:a16="http://schemas.microsoft.com/office/drawing/2014/main" id="{A3F20489-83EC-36D4-2589-F56E703ACF8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90910" y="2184400"/>
            <a:ext cx="2167678" cy="248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581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文本框 59"/>
          <p:cNvSpPr txBox="1"/>
          <p:nvPr userDrawn="1">
            <p:custDataLst>
              <p:tags r:id="rId1"/>
            </p:custDataLst>
          </p:nvPr>
        </p:nvSpPr>
        <p:spPr>
          <a:xfrm>
            <a:off x="1313180" y="986155"/>
            <a:ext cx="511048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122795"/>
                </a:solidFill>
                <a:effectLst/>
                <a:uLnTx/>
                <a:uFillTx/>
                <a:latin typeface="Microsoft YaHei Bold" panose="020B0503020204020204" charset="-122"/>
                <a:ea typeface="Microsoft YaHei Bold" panose="020B0503020204020204" charset="-122"/>
                <a:cs typeface="+mn-cs"/>
              </a:rPr>
              <a:t>大语言模型的缺陷</a:t>
            </a:r>
          </a:p>
        </p:txBody>
      </p:sp>
      <p:sp>
        <p:nvSpPr>
          <p:cNvPr id="10" name="文本框 9">
            <a:extLst>
              <a:ext uri="{FF2B5EF4-FFF2-40B4-BE49-F238E27FC236}">
                <a16:creationId xmlns:a16="http://schemas.microsoft.com/office/drawing/2014/main" id="{C57ABE1C-A259-EC59-CCF5-5E3D6E0CE277}"/>
              </a:ext>
            </a:extLst>
          </p:cNvPr>
          <p:cNvSpPr txBox="1"/>
          <p:nvPr/>
        </p:nvSpPr>
        <p:spPr>
          <a:xfrm>
            <a:off x="1313180" y="1446530"/>
            <a:ext cx="9565640" cy="335309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400" dirty="0"/>
              <a:t>没有记忆</a:t>
            </a:r>
            <a:endParaRPr lang="en-US" altLang="zh-CN" sz="2400" dirty="0"/>
          </a:p>
          <a:p>
            <a:pPr marL="342900" indent="-342900">
              <a:lnSpc>
                <a:spcPct val="150000"/>
              </a:lnSpc>
              <a:buFont typeface="Arial" panose="020B0604020202020204" pitchFamily="34" charset="0"/>
              <a:buChar char="•"/>
            </a:pPr>
            <a:r>
              <a:rPr lang="zh-CN" altLang="en-US" sz="2400" dirty="0"/>
              <a:t>信息安全问题</a:t>
            </a:r>
            <a:endParaRPr lang="en-US" altLang="zh-CN" sz="2400" dirty="0"/>
          </a:p>
          <a:p>
            <a:pPr marL="342900" indent="-342900">
              <a:lnSpc>
                <a:spcPct val="150000"/>
              </a:lnSpc>
              <a:buFont typeface="Arial" panose="020B0604020202020204" pitchFamily="34" charset="0"/>
              <a:buChar char="•"/>
            </a:pPr>
            <a:r>
              <a:rPr lang="zh-CN" altLang="en-US" sz="2400" dirty="0"/>
              <a:t>偏见与偏差</a:t>
            </a:r>
            <a:endParaRPr lang="en-US" altLang="zh-CN" sz="2400" dirty="0"/>
          </a:p>
          <a:p>
            <a:pPr marL="342900" indent="-342900">
              <a:lnSpc>
                <a:spcPct val="150000"/>
              </a:lnSpc>
              <a:buFont typeface="Arial" panose="020B0604020202020204" pitchFamily="34" charset="0"/>
              <a:buChar char="•"/>
            </a:pPr>
            <a:r>
              <a:rPr lang="zh-CN" altLang="en-US" sz="2400" dirty="0"/>
              <a:t>幻觉</a:t>
            </a:r>
            <a:endParaRPr lang="en-US" altLang="zh-CN" sz="2400" dirty="0"/>
          </a:p>
          <a:p>
            <a:pPr marL="342900" indent="-342900">
              <a:lnSpc>
                <a:spcPct val="150000"/>
              </a:lnSpc>
              <a:buFont typeface="Arial" panose="020B0604020202020204" pitchFamily="34" charset="0"/>
              <a:buChar char="•"/>
            </a:pPr>
            <a:r>
              <a:rPr lang="zh-CN" altLang="en-US" sz="2400" dirty="0"/>
              <a:t>成本高昂</a:t>
            </a:r>
            <a:endParaRPr lang="en-US" altLang="zh-CN" sz="2400" dirty="0"/>
          </a:p>
          <a:p>
            <a:pPr marL="342900" indent="-342900">
              <a:lnSpc>
                <a:spcPct val="150000"/>
              </a:lnSpc>
              <a:buFont typeface="Arial" panose="020B0604020202020204" pitchFamily="34" charset="0"/>
              <a:buChar char="•"/>
            </a:pPr>
            <a:r>
              <a:rPr lang="zh-CN" altLang="en-US" sz="2400" dirty="0"/>
              <a:t>过时知识</a:t>
            </a:r>
          </a:p>
        </p:txBody>
      </p:sp>
      <p:pic>
        <p:nvPicPr>
          <p:cNvPr id="8194" name="Picture 2">
            <a:extLst>
              <a:ext uri="{FF2B5EF4-FFF2-40B4-BE49-F238E27FC236}">
                <a16:creationId xmlns:a16="http://schemas.microsoft.com/office/drawing/2014/main" id="{C445B3A1-AF3E-907B-A250-ED88104FE8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3949" y="1831975"/>
            <a:ext cx="4791075" cy="3194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074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文本框 59"/>
          <p:cNvSpPr txBox="1"/>
          <p:nvPr userDrawn="1">
            <p:custDataLst>
              <p:tags r:id="rId1"/>
            </p:custDataLst>
          </p:nvPr>
        </p:nvSpPr>
        <p:spPr>
          <a:xfrm>
            <a:off x="1313180" y="986155"/>
            <a:ext cx="511048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dirty="0">
                <a:solidFill>
                  <a:srgbClr val="122795"/>
                </a:solidFill>
                <a:latin typeface="Microsoft YaHei Bold" panose="020B0503020204020204" charset="-122"/>
                <a:ea typeface="Microsoft YaHei Bold" panose="020B0503020204020204" charset="-122"/>
              </a:rPr>
              <a:t>提示语（</a:t>
            </a:r>
            <a:r>
              <a:rPr lang="en-US" altLang="zh-CN" sz="2400" b="1" dirty="0">
                <a:solidFill>
                  <a:srgbClr val="122795"/>
                </a:solidFill>
                <a:latin typeface="Microsoft YaHei Bold" panose="020B0503020204020204" charset="-122"/>
                <a:ea typeface="Microsoft YaHei Bold" panose="020B0503020204020204" charset="-122"/>
              </a:rPr>
              <a:t>Prompt</a:t>
            </a:r>
            <a:r>
              <a:rPr lang="zh-CN" altLang="en-US" sz="2400" b="1" dirty="0">
                <a:solidFill>
                  <a:srgbClr val="122795"/>
                </a:solidFill>
                <a:latin typeface="Microsoft YaHei Bold" panose="020B0503020204020204" charset="-122"/>
                <a:ea typeface="Microsoft YaHei Bold" panose="020B0503020204020204" charset="-122"/>
              </a:rPr>
              <a:t>）</a:t>
            </a:r>
            <a:endParaRPr kumimoji="0" lang="zh-CN" altLang="en-US" sz="2400" b="1" i="0" u="none" strike="noStrike" kern="1200" cap="none" spc="0" normalizeH="0" baseline="0" noProof="0" dirty="0">
              <a:ln>
                <a:noFill/>
              </a:ln>
              <a:solidFill>
                <a:srgbClr val="122795"/>
              </a:solidFill>
              <a:effectLst/>
              <a:uLnTx/>
              <a:uFillTx/>
              <a:latin typeface="Microsoft YaHei Bold" panose="020B0503020204020204" charset="-122"/>
              <a:ea typeface="Microsoft YaHei Bold" panose="020B0503020204020204" charset="-122"/>
              <a:cs typeface="+mn-cs"/>
            </a:endParaRPr>
          </a:p>
        </p:txBody>
      </p:sp>
      <p:sp>
        <p:nvSpPr>
          <p:cNvPr id="10" name="文本框 9">
            <a:extLst>
              <a:ext uri="{FF2B5EF4-FFF2-40B4-BE49-F238E27FC236}">
                <a16:creationId xmlns:a16="http://schemas.microsoft.com/office/drawing/2014/main" id="{C57ABE1C-A259-EC59-CCF5-5E3D6E0CE277}"/>
              </a:ext>
            </a:extLst>
          </p:cNvPr>
          <p:cNvSpPr txBox="1"/>
          <p:nvPr/>
        </p:nvSpPr>
        <p:spPr>
          <a:xfrm>
            <a:off x="1313180" y="1446530"/>
            <a:ext cx="9565640" cy="2245102"/>
          </a:xfrm>
          <a:prstGeom prst="rect">
            <a:avLst/>
          </a:prstGeom>
          <a:noFill/>
        </p:spPr>
        <p:txBody>
          <a:bodyPr wrap="square" rtlCol="0">
            <a:spAutoFit/>
          </a:bodyPr>
          <a:lstStyle/>
          <a:p>
            <a:pPr>
              <a:lnSpc>
                <a:spcPct val="150000"/>
              </a:lnSpc>
            </a:pPr>
            <a:r>
              <a:rPr lang="zh-CN" altLang="en-US" sz="2400" dirty="0"/>
              <a:t>如果没有提示语，大语言模型根本不知道该干嘛：</a:t>
            </a:r>
          </a:p>
          <a:p>
            <a:pPr marL="342900" indent="-342900">
              <a:lnSpc>
                <a:spcPct val="150000"/>
              </a:lnSpc>
              <a:buFont typeface="Arial" panose="020B0604020202020204" pitchFamily="34" charset="0"/>
              <a:buChar char="•"/>
            </a:pPr>
            <a:r>
              <a:rPr lang="en-US" altLang="zh-CN" sz="2400" dirty="0"/>
              <a:t>User</a:t>
            </a:r>
            <a:r>
              <a:rPr lang="zh-CN" altLang="en-US" sz="2400" dirty="0"/>
              <a:t>：这个电影真好看！</a:t>
            </a:r>
            <a:endParaRPr lang="en-US" altLang="zh-CN" sz="2400" dirty="0"/>
          </a:p>
          <a:p>
            <a:pPr marL="342900" indent="-342900">
              <a:lnSpc>
                <a:spcPct val="150000"/>
              </a:lnSpc>
              <a:buFont typeface="Arial" panose="020B0604020202020204" pitchFamily="34" charset="0"/>
              <a:buChar char="•"/>
            </a:pPr>
            <a:r>
              <a:rPr lang="en-US" altLang="zh-CN" sz="2400" dirty="0"/>
              <a:t>GPT</a:t>
            </a:r>
            <a:r>
              <a:rPr lang="zh-CN" altLang="en-US" sz="2400" dirty="0"/>
              <a:t>：是的，我也觉得这个电影非常棒！剧情紧凑，演员演技出色，特效也很精彩。我看得非常投入，真的是一部不容错过的好电影。</a:t>
            </a:r>
          </a:p>
        </p:txBody>
      </p:sp>
      <p:pic>
        <p:nvPicPr>
          <p:cNvPr id="3" name="图片 2">
            <a:extLst>
              <a:ext uri="{FF2B5EF4-FFF2-40B4-BE49-F238E27FC236}">
                <a16:creationId xmlns:a16="http://schemas.microsoft.com/office/drawing/2014/main" id="{123BB91C-0B90-EA75-A320-CFC3A5ECC9A6}"/>
              </a:ext>
            </a:extLst>
          </p:cNvPr>
          <p:cNvPicPr>
            <a:picLocks noChangeAspect="1"/>
          </p:cNvPicPr>
          <p:nvPr/>
        </p:nvPicPr>
        <p:blipFill>
          <a:blip r:embed="rId3"/>
          <a:stretch>
            <a:fillRect/>
          </a:stretch>
        </p:blipFill>
        <p:spPr>
          <a:xfrm>
            <a:off x="7581900" y="3946289"/>
            <a:ext cx="2940242" cy="2175179"/>
          </a:xfrm>
          <a:prstGeom prst="rect">
            <a:avLst/>
          </a:prstGeom>
        </p:spPr>
      </p:pic>
    </p:spTree>
    <p:extLst>
      <p:ext uri="{BB962C8B-B14F-4D97-AF65-F5344CB8AC3E}">
        <p14:creationId xmlns:p14="http://schemas.microsoft.com/office/powerpoint/2010/main" val="3040734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文本框 59"/>
          <p:cNvSpPr txBox="1"/>
          <p:nvPr userDrawn="1">
            <p:custDataLst>
              <p:tags r:id="rId1"/>
            </p:custDataLst>
          </p:nvPr>
        </p:nvSpPr>
        <p:spPr>
          <a:xfrm>
            <a:off x="1313180" y="986155"/>
            <a:ext cx="511048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dirty="0">
                <a:solidFill>
                  <a:srgbClr val="122795"/>
                </a:solidFill>
                <a:latin typeface="Microsoft YaHei Bold" panose="020B0503020204020204" charset="-122"/>
                <a:ea typeface="Microsoft YaHei Bold" panose="020B0503020204020204" charset="-122"/>
              </a:rPr>
              <a:t>提示语（</a:t>
            </a:r>
            <a:r>
              <a:rPr lang="en-US" altLang="zh-CN" sz="2400" b="1" dirty="0">
                <a:solidFill>
                  <a:srgbClr val="122795"/>
                </a:solidFill>
                <a:latin typeface="Microsoft YaHei Bold" panose="020B0503020204020204" charset="-122"/>
                <a:ea typeface="Microsoft YaHei Bold" panose="020B0503020204020204" charset="-122"/>
              </a:rPr>
              <a:t>Prompt</a:t>
            </a:r>
            <a:r>
              <a:rPr lang="zh-CN" altLang="en-US" sz="2400" b="1" dirty="0">
                <a:solidFill>
                  <a:srgbClr val="122795"/>
                </a:solidFill>
                <a:latin typeface="Microsoft YaHei Bold" panose="020B0503020204020204" charset="-122"/>
                <a:ea typeface="Microsoft YaHei Bold" panose="020B0503020204020204" charset="-122"/>
              </a:rPr>
              <a:t>）</a:t>
            </a:r>
            <a:endParaRPr kumimoji="0" lang="zh-CN" altLang="en-US" sz="2400" b="1" i="0" u="none" strike="noStrike" kern="1200" cap="none" spc="0" normalizeH="0" baseline="0" noProof="0" dirty="0">
              <a:ln>
                <a:noFill/>
              </a:ln>
              <a:solidFill>
                <a:srgbClr val="122795"/>
              </a:solidFill>
              <a:effectLst/>
              <a:uLnTx/>
              <a:uFillTx/>
              <a:latin typeface="Microsoft YaHei Bold" panose="020B0503020204020204" charset="-122"/>
              <a:ea typeface="Microsoft YaHei Bold" panose="020B0503020204020204" charset="-122"/>
              <a:cs typeface="+mn-cs"/>
            </a:endParaRPr>
          </a:p>
        </p:txBody>
      </p:sp>
      <p:sp>
        <p:nvSpPr>
          <p:cNvPr id="10" name="文本框 9">
            <a:extLst>
              <a:ext uri="{FF2B5EF4-FFF2-40B4-BE49-F238E27FC236}">
                <a16:creationId xmlns:a16="http://schemas.microsoft.com/office/drawing/2014/main" id="{C57ABE1C-A259-EC59-CCF5-5E3D6E0CE277}"/>
              </a:ext>
            </a:extLst>
          </p:cNvPr>
          <p:cNvSpPr txBox="1"/>
          <p:nvPr/>
        </p:nvSpPr>
        <p:spPr>
          <a:xfrm>
            <a:off x="1313180" y="1446530"/>
            <a:ext cx="9565640" cy="3353097"/>
          </a:xfrm>
          <a:prstGeom prst="rect">
            <a:avLst/>
          </a:prstGeom>
          <a:noFill/>
        </p:spPr>
        <p:txBody>
          <a:bodyPr wrap="square" rtlCol="0">
            <a:spAutoFit/>
          </a:bodyPr>
          <a:lstStyle/>
          <a:p>
            <a:pPr>
              <a:lnSpc>
                <a:spcPct val="150000"/>
              </a:lnSpc>
            </a:pPr>
            <a:r>
              <a:rPr lang="zh-CN" altLang="en-US" sz="2400" dirty="0"/>
              <a:t>为它编写一个提示语，让它扮演某个角色：</a:t>
            </a:r>
            <a:endParaRPr lang="en-US" altLang="zh-CN" sz="2400" dirty="0"/>
          </a:p>
          <a:p>
            <a:pPr marL="342900" indent="-342900">
              <a:lnSpc>
                <a:spcPct val="150000"/>
              </a:lnSpc>
              <a:buFont typeface="Arial" panose="020B0604020202020204" pitchFamily="34" charset="0"/>
              <a:buChar char="•"/>
            </a:pPr>
            <a:r>
              <a:rPr lang="en-US" altLang="zh-CN" sz="2400" dirty="0" err="1"/>
              <a:t>Sysyem</a:t>
            </a:r>
            <a:r>
              <a:rPr lang="zh-CN" altLang="en-US" sz="2400" dirty="0"/>
              <a:t>：你是一个影评读者，请根据用户的影评判定这个影评是正面的还是负面的。</a:t>
            </a:r>
            <a:endParaRPr lang="en-US" altLang="zh-CN" sz="2400" dirty="0"/>
          </a:p>
          <a:p>
            <a:pPr marL="342900" indent="-342900">
              <a:lnSpc>
                <a:spcPct val="150000"/>
              </a:lnSpc>
              <a:buFont typeface="Arial" panose="020B0604020202020204" pitchFamily="34" charset="0"/>
              <a:buChar char="•"/>
            </a:pPr>
            <a:r>
              <a:rPr lang="en-US" altLang="zh-CN" sz="2400" dirty="0"/>
              <a:t>User</a:t>
            </a:r>
            <a:r>
              <a:rPr lang="zh-CN" altLang="en-US" sz="2400" dirty="0"/>
              <a:t>：看这个电影我上了两次厕所。</a:t>
            </a:r>
            <a:endParaRPr lang="en-US" altLang="zh-CN" sz="2400" dirty="0"/>
          </a:p>
          <a:p>
            <a:pPr marL="342900" indent="-342900">
              <a:lnSpc>
                <a:spcPct val="150000"/>
              </a:lnSpc>
              <a:buFont typeface="Arial" panose="020B0604020202020204" pitchFamily="34" charset="0"/>
              <a:buChar char="•"/>
            </a:pPr>
            <a:r>
              <a:rPr lang="en-US" altLang="zh-CN" sz="2400" dirty="0"/>
              <a:t>GPT</a:t>
            </a:r>
            <a:r>
              <a:rPr lang="zh-CN" altLang="en-US" sz="2400" dirty="0"/>
              <a:t>：这个影评似乎是负面的，因为影评者提到了他们在观影期间两次上厕所，这可能表明他们对电影的不满或者无聊。</a:t>
            </a:r>
          </a:p>
        </p:txBody>
      </p:sp>
      <p:pic>
        <p:nvPicPr>
          <p:cNvPr id="3" name="图片 2">
            <a:extLst>
              <a:ext uri="{FF2B5EF4-FFF2-40B4-BE49-F238E27FC236}">
                <a16:creationId xmlns:a16="http://schemas.microsoft.com/office/drawing/2014/main" id="{3DF0A051-961B-2D49-17E3-3624AA312256}"/>
              </a:ext>
            </a:extLst>
          </p:cNvPr>
          <p:cNvPicPr>
            <a:picLocks noChangeAspect="1"/>
          </p:cNvPicPr>
          <p:nvPr/>
        </p:nvPicPr>
        <p:blipFill>
          <a:blip r:embed="rId3"/>
          <a:stretch>
            <a:fillRect/>
          </a:stretch>
        </p:blipFill>
        <p:spPr>
          <a:xfrm>
            <a:off x="7027301" y="4799627"/>
            <a:ext cx="3851519" cy="1620880"/>
          </a:xfrm>
          <a:prstGeom prst="rect">
            <a:avLst/>
          </a:prstGeom>
        </p:spPr>
      </p:pic>
    </p:spTree>
    <p:extLst>
      <p:ext uri="{BB962C8B-B14F-4D97-AF65-F5344CB8AC3E}">
        <p14:creationId xmlns:p14="http://schemas.microsoft.com/office/powerpoint/2010/main" val="3217300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文本框 59"/>
          <p:cNvSpPr txBox="1"/>
          <p:nvPr userDrawn="1">
            <p:custDataLst>
              <p:tags r:id="rId1"/>
            </p:custDataLst>
          </p:nvPr>
        </p:nvSpPr>
        <p:spPr>
          <a:xfrm>
            <a:off x="1313180" y="986155"/>
            <a:ext cx="511048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dirty="0">
                <a:solidFill>
                  <a:srgbClr val="122795"/>
                </a:solidFill>
                <a:latin typeface="Microsoft YaHei Bold" panose="020B0503020204020204" charset="-122"/>
                <a:ea typeface="Microsoft YaHei Bold" panose="020B0503020204020204" charset="-122"/>
              </a:rPr>
              <a:t>提示语</a:t>
            </a:r>
            <a:r>
              <a:rPr lang="en-US" altLang="zh-CN" sz="2400" b="1" dirty="0">
                <a:solidFill>
                  <a:srgbClr val="122795"/>
                </a:solidFill>
                <a:latin typeface="Microsoft YaHei Bold" panose="020B0503020204020204" charset="-122"/>
                <a:ea typeface="Microsoft YaHei Bold" panose="020B0503020204020204" charset="-122"/>
              </a:rPr>
              <a:t>——</a:t>
            </a:r>
            <a:r>
              <a:rPr lang="zh-CN" altLang="en-US" sz="2400" b="1" dirty="0">
                <a:solidFill>
                  <a:srgbClr val="122795"/>
                </a:solidFill>
                <a:latin typeface="Microsoft YaHei Bold" panose="020B0503020204020204" charset="-122"/>
                <a:ea typeface="Microsoft YaHei Bold" panose="020B0503020204020204" charset="-122"/>
              </a:rPr>
              <a:t>角色扮演型</a:t>
            </a:r>
            <a:endParaRPr kumimoji="0" lang="zh-CN" altLang="en-US" sz="2400" b="1" i="0" u="none" strike="noStrike" kern="1200" cap="none" spc="0" normalizeH="0" baseline="0" noProof="0" dirty="0">
              <a:ln>
                <a:noFill/>
              </a:ln>
              <a:solidFill>
                <a:srgbClr val="122795"/>
              </a:solidFill>
              <a:effectLst/>
              <a:uLnTx/>
              <a:uFillTx/>
              <a:latin typeface="Microsoft YaHei Bold" panose="020B0503020204020204" charset="-122"/>
              <a:ea typeface="Microsoft YaHei Bold" panose="020B0503020204020204" charset="-122"/>
              <a:cs typeface="+mn-cs"/>
            </a:endParaRPr>
          </a:p>
        </p:txBody>
      </p:sp>
      <p:sp>
        <p:nvSpPr>
          <p:cNvPr id="10" name="文本框 9">
            <a:extLst>
              <a:ext uri="{FF2B5EF4-FFF2-40B4-BE49-F238E27FC236}">
                <a16:creationId xmlns:a16="http://schemas.microsoft.com/office/drawing/2014/main" id="{C57ABE1C-A259-EC59-CCF5-5E3D6E0CE277}"/>
              </a:ext>
            </a:extLst>
          </p:cNvPr>
          <p:cNvSpPr txBox="1"/>
          <p:nvPr/>
        </p:nvSpPr>
        <p:spPr>
          <a:xfrm>
            <a:off x="1313180" y="1446530"/>
            <a:ext cx="9565640" cy="3353097"/>
          </a:xfrm>
          <a:prstGeom prst="rect">
            <a:avLst/>
          </a:prstGeom>
          <a:noFill/>
        </p:spPr>
        <p:txBody>
          <a:bodyPr wrap="square" rtlCol="0">
            <a:spAutoFit/>
          </a:bodyPr>
          <a:lstStyle/>
          <a:p>
            <a:pPr>
              <a:lnSpc>
                <a:spcPct val="150000"/>
              </a:lnSpc>
            </a:pPr>
            <a:r>
              <a:rPr lang="zh-CN" altLang="en-US" sz="2400" dirty="0"/>
              <a:t>顾名思义，让</a:t>
            </a:r>
            <a:r>
              <a:rPr lang="en-US" altLang="zh-CN" sz="2400" dirty="0"/>
              <a:t>GPT</a:t>
            </a:r>
            <a:r>
              <a:rPr lang="zh-CN" altLang="en-US" sz="2400" dirty="0"/>
              <a:t>扮演一个角色，这个写法简单有效，上文的影评读者例子就是很好的例子。不过那个例子太简单，可以写一个复杂一点的例子，例如：</a:t>
            </a:r>
            <a:endParaRPr lang="en-US" altLang="zh-CN" sz="2400" dirty="0"/>
          </a:p>
          <a:p>
            <a:pPr marL="342900" indent="-342900">
              <a:lnSpc>
                <a:spcPct val="150000"/>
              </a:lnSpc>
              <a:buFont typeface="Arial" panose="020B0604020202020204" pitchFamily="34" charset="0"/>
              <a:buChar char="•"/>
            </a:pPr>
            <a:r>
              <a:rPr lang="en-US" altLang="zh-CN" sz="2400" dirty="0"/>
              <a:t>System</a:t>
            </a:r>
            <a:r>
              <a:rPr lang="zh-CN" altLang="en-US" sz="2400" dirty="0"/>
              <a:t>：下面我让你来充当翻译家，你的目标是把任何语言翻译成中文，请翻译时不要带翻译腔，而是要翻译得自然、流畅和地道，使用优美和高雅的表达方式。</a:t>
            </a:r>
          </a:p>
        </p:txBody>
      </p:sp>
      <p:pic>
        <p:nvPicPr>
          <p:cNvPr id="3" name="图片 2">
            <a:extLst>
              <a:ext uri="{FF2B5EF4-FFF2-40B4-BE49-F238E27FC236}">
                <a16:creationId xmlns:a16="http://schemas.microsoft.com/office/drawing/2014/main" id="{6E1A1843-E649-F859-172A-7AF15BBB4F33}"/>
              </a:ext>
            </a:extLst>
          </p:cNvPr>
          <p:cNvPicPr>
            <a:picLocks noChangeAspect="1"/>
          </p:cNvPicPr>
          <p:nvPr/>
        </p:nvPicPr>
        <p:blipFill>
          <a:blip r:embed="rId3"/>
          <a:stretch>
            <a:fillRect/>
          </a:stretch>
        </p:blipFill>
        <p:spPr>
          <a:xfrm>
            <a:off x="9161034" y="4305300"/>
            <a:ext cx="1717786" cy="2102850"/>
          </a:xfrm>
          <a:prstGeom prst="rect">
            <a:avLst/>
          </a:prstGeom>
        </p:spPr>
      </p:pic>
    </p:spTree>
    <p:extLst>
      <p:ext uri="{BB962C8B-B14F-4D97-AF65-F5344CB8AC3E}">
        <p14:creationId xmlns:p14="http://schemas.microsoft.com/office/powerpoint/2010/main" val="21157062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WPS">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宋体"/>
        <a:cs typeface=""/>
      </a:majorFont>
      <a:minorFont>
        <a:latin typeface="Calibri"/>
        <a:ea typeface="宋体"/>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宋体"/>
        <a:cs typeface=""/>
      </a:majorFont>
      <a:minorFont>
        <a:latin typeface="Calibri"/>
        <a:ea typeface="宋体"/>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TotalTime>
  <Words>588</Words>
  <Application>Microsoft Office PowerPoint</Application>
  <PresentationFormat>宽屏</PresentationFormat>
  <Paragraphs>47</Paragraphs>
  <Slides>13</Slides>
  <Notes>0</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13</vt:i4>
      </vt:variant>
    </vt:vector>
  </HeadingPairs>
  <TitlesOfParts>
    <vt:vector size="27" baseType="lpstr">
      <vt:lpstr>-apple-system</vt:lpstr>
      <vt:lpstr>Helvetica Light</vt:lpstr>
      <vt:lpstr>Microsoft YaHei Bold</vt:lpstr>
      <vt:lpstr>仓耳今楷05-6763 W05</vt:lpstr>
      <vt:lpstr>朗太書体</vt:lpstr>
      <vt:lpstr>思源黑体 CN Heavy</vt:lpstr>
      <vt:lpstr>思源黑体 CN Light</vt:lpstr>
      <vt:lpstr>宋体</vt:lpstr>
      <vt:lpstr>Microsoft YaHei</vt:lpstr>
      <vt:lpstr>Arial</vt:lpstr>
      <vt:lpstr>Calibri</vt:lpstr>
      <vt:lpstr>Roboto</vt:lpstr>
      <vt:lpstr>WPS</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子皓 周</cp:lastModifiedBy>
  <cp:revision>52</cp:revision>
  <dcterms:created xsi:type="dcterms:W3CDTF">2024-01-22T05:51:53Z</dcterms:created>
  <dcterms:modified xsi:type="dcterms:W3CDTF">2024-01-30T01:45:50Z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2052-6.5.0.8619</vt:lpwstr>
  </property>
  <property fmtid="{D5CDD505-2E9C-101B-9397-08002B2CF9AE}" pid="3" name="ICV">
    <vt:lpwstr>9E5E78C531D0EAEE7802AE651F6DFE05_43</vt:lpwstr>
  </property>
</Properties>
</file>